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6858000" cx="9144000"/>
  <p:notesSz cx="6858000" cy="9144000"/>
  <p:embeddedFontLst>
    <p:embeddedFont>
      <p:font typeface="Rambla"/>
      <p:regular r:id="rId20"/>
      <p:bold r:id="rId21"/>
      <p:italic r:id="rId22"/>
      <p:boldItalic r:id="rId23"/>
    </p:embeddedFont>
    <p:embeddedFont>
      <p:font typeface="Century Gothic"/>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mbla-regular.fntdata"/><Relationship Id="rId22" Type="http://schemas.openxmlformats.org/officeDocument/2006/relationships/font" Target="fonts/Rambla-italic.fntdata"/><Relationship Id="rId21" Type="http://schemas.openxmlformats.org/officeDocument/2006/relationships/font" Target="fonts/Rambla-bold.fntdata"/><Relationship Id="rId24" Type="http://schemas.openxmlformats.org/officeDocument/2006/relationships/font" Target="fonts/CenturyGothic-regular.fntdata"/><Relationship Id="rId23" Type="http://schemas.openxmlformats.org/officeDocument/2006/relationships/font" Target="fonts/Rambla-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enturyGothic-italic.fntdata"/><Relationship Id="rId25" Type="http://schemas.openxmlformats.org/officeDocument/2006/relationships/font" Target="fonts/CenturyGothic-bold.fntdata"/><Relationship Id="rId27" Type="http://schemas.openxmlformats.org/officeDocument/2006/relationships/font" Target="fonts/CenturyGothic-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jp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guardian.com/uk/ministry-of-defence"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haped_charge"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 name="Shape 45"/>
        <p:cNvGrpSpPr/>
        <p:nvPr/>
      </p:nvGrpSpPr>
      <p:grpSpPr>
        <a:xfrm>
          <a:off x="0" y="0"/>
          <a:ext cx="0" cy="0"/>
          <a:chOff x="0" y="0"/>
          <a:chExt cx="0" cy="0"/>
        </a:xfrm>
      </p:grpSpPr>
      <p:sp>
        <p:nvSpPr>
          <p:cNvPr id="46" name="Google Shape;4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4982d18500_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4982d18500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Clr>
                <a:schemeClr val="dk1"/>
              </a:buClr>
              <a:buSzPts val="1100"/>
              <a:buFont typeface="Arial"/>
              <a:buNone/>
            </a:pPr>
            <a:r>
              <a:rPr lang="es-ES">
                <a:solidFill>
                  <a:schemeClr val="dk1"/>
                </a:solidFill>
              </a:rPr>
              <a:t>2014 41 men targeted but 1147 people killed. 28 unknown people for every ‘bad guy’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4982d18500_7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982d18500_7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a:t>Agosto 2018</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487e7f7c22_2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487e7f7c22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487e7f7c22_2_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487e7f7c22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4982d18500_7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4982d18500_7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a:t>ethical debate:</a:t>
            </a:r>
            <a:endParaRPr/>
          </a:p>
          <a:p>
            <a:pPr indent="0" lvl="0" marL="0" rtl="0" algn="l">
              <a:spcBef>
                <a:spcPts val="0"/>
              </a:spcBef>
              <a:spcAft>
                <a:spcPts val="0"/>
              </a:spcAft>
              <a:buNone/>
            </a:pPr>
            <a:r>
              <a:rPr lang="es-ES"/>
              <a:t>-Lo que ya está escrito en la diapo de la capacidad de decisión de los drones ellos solitos</a:t>
            </a:r>
            <a:endParaRPr/>
          </a:p>
          <a:p>
            <a:pPr indent="0" lvl="0" marL="0" rtl="0" algn="l">
              <a:spcBef>
                <a:spcPts val="0"/>
              </a:spcBef>
              <a:spcAft>
                <a:spcPts val="0"/>
              </a:spcAft>
              <a:buNone/>
            </a:pPr>
            <a:r>
              <a:rPr lang="es-ES"/>
              <a:t>-The way this technology is used: no solo la preocupación por la toma de decisiones de los drones por su cuenta, sino también la preocupación por lo que implica que exista esta tecnología, porque puede ser usada para cosas éticamente incorrectas (p.ej terrorismo o yo que se).</a:t>
            </a:r>
            <a:endParaRPr/>
          </a:p>
          <a:p>
            <a:pPr indent="0" lvl="0" marL="0" rtl="0" algn="l">
              <a:spcBef>
                <a:spcPts val="0"/>
              </a:spcBef>
              <a:spcAft>
                <a:spcPts val="0"/>
              </a:spcAft>
              <a:buNone/>
            </a:pPr>
            <a:r>
              <a:rPr lang="es-ES"/>
              <a:t>-avance más rápido de las tecnologías que de su regulación (legislación… mejor escucha el audio de whatsapp q me explico mejor)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 name="Shape 51"/>
        <p:cNvGrpSpPr/>
        <p:nvPr/>
      </p:nvGrpSpPr>
      <p:grpSpPr>
        <a:xfrm>
          <a:off x="0" y="0"/>
          <a:ext cx="0" cy="0"/>
          <a:chOff x="0" y="0"/>
          <a:chExt cx="0" cy="0"/>
        </a:xfrm>
      </p:grpSpPr>
      <p:sp>
        <p:nvSpPr>
          <p:cNvPr id="52" name="Google Shape;52;g487e7f7c2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g487e7f7c22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487e7f7c22_5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487e7f7c22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a:t>El uso de la inteligencia artificial en drones, los capacita para ser armas con capacidad de decisión sobre su objetivo…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4982d18500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4982d1850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400"/>
              </a:spcBef>
              <a:spcAft>
                <a:spcPts val="0"/>
              </a:spcAft>
              <a:buClr>
                <a:schemeClr val="dk1"/>
              </a:buClr>
              <a:buSzPts val="1100"/>
              <a:buFont typeface="Arial"/>
              <a:buNone/>
            </a:pPr>
            <a:r>
              <a:rPr lang="es-ES" sz="1200">
                <a:solidFill>
                  <a:schemeClr val="dk1"/>
                </a:solidFill>
                <a:latin typeface="Century Gothic"/>
                <a:ea typeface="Century Gothic"/>
                <a:cs typeface="Century Gothic"/>
                <a:sym typeface="Century Gothic"/>
              </a:rPr>
              <a:t>Killer drones (ideas):</a:t>
            </a:r>
            <a:endParaRPr sz="1200">
              <a:solidFill>
                <a:schemeClr val="dk1"/>
              </a:solidFill>
              <a:latin typeface="Century Gothic"/>
              <a:ea typeface="Century Gothic"/>
              <a:cs typeface="Century Gothic"/>
              <a:sym typeface="Century Gothic"/>
            </a:endParaRPr>
          </a:p>
          <a:p>
            <a:pPr indent="0" lvl="0" marL="0" rtl="0" algn="just">
              <a:spcBef>
                <a:spcPts val="400"/>
              </a:spcBef>
              <a:spcAft>
                <a:spcPts val="0"/>
              </a:spcAft>
              <a:buClr>
                <a:schemeClr val="dk1"/>
              </a:buClr>
              <a:buSzPts val="1100"/>
              <a:buFont typeface="Arial"/>
              <a:buNone/>
            </a:pPr>
            <a:r>
              <a:rPr b="1" lang="es-ES" sz="1200">
                <a:solidFill>
                  <a:srgbClr val="FF0000"/>
                </a:solidFill>
                <a:latin typeface="Century Gothic"/>
                <a:ea typeface="Century Gothic"/>
                <a:cs typeface="Century Gothic"/>
                <a:sym typeface="Century Gothic"/>
              </a:rPr>
              <a:t>NO OLVIDAR PÚBLICO “COMÚN”</a:t>
            </a:r>
            <a:endParaRPr b="1" sz="1200">
              <a:solidFill>
                <a:srgbClr val="FF0000"/>
              </a:solidFill>
              <a:latin typeface="Century Gothic"/>
              <a:ea typeface="Century Gothic"/>
              <a:cs typeface="Century Gothic"/>
              <a:sym typeface="Century Gothic"/>
            </a:endParaRPr>
          </a:p>
          <a:p>
            <a:pPr indent="0" lvl="0" marL="0" rtl="0" algn="just">
              <a:spcBef>
                <a:spcPts val="400"/>
              </a:spcBef>
              <a:spcAft>
                <a:spcPts val="0"/>
              </a:spcAft>
              <a:buClr>
                <a:schemeClr val="dk1"/>
              </a:buClr>
              <a:buSzPts val="1100"/>
              <a:buFont typeface="Arial"/>
              <a:buNone/>
            </a:pPr>
            <a:r>
              <a:rPr lang="es-ES" sz="1200">
                <a:solidFill>
                  <a:schemeClr val="dk1"/>
                </a:solidFill>
                <a:latin typeface="Century Gothic"/>
                <a:ea typeface="Century Gothic"/>
                <a:cs typeface="Century Gothic"/>
                <a:sym typeface="Century Gothic"/>
              </a:rPr>
              <a:t>Drones are unmanned aerial vehicles (UAVs) that can be </a:t>
            </a:r>
            <a:r>
              <a:rPr b="1" lang="es-ES" sz="1200">
                <a:solidFill>
                  <a:schemeClr val="dk1"/>
                </a:solidFill>
                <a:latin typeface="Century Gothic"/>
                <a:ea typeface="Century Gothic"/>
                <a:cs typeface="Century Gothic"/>
                <a:sym typeface="Century Gothic"/>
              </a:rPr>
              <a:t>controlled by pilots from the ground or even fly autonomously. </a:t>
            </a:r>
            <a:r>
              <a:rPr lang="es-ES" sz="1200">
                <a:solidFill>
                  <a:schemeClr val="dk1"/>
                </a:solidFill>
                <a:latin typeface="Century Gothic"/>
                <a:ea typeface="Century Gothic"/>
                <a:cs typeface="Century Gothic"/>
                <a:sym typeface="Century Gothic"/>
              </a:rPr>
              <a:t>This has led to the idea of using them as a weapon since </a:t>
            </a:r>
            <a:r>
              <a:rPr b="1" lang="es-ES" sz="1200">
                <a:solidFill>
                  <a:schemeClr val="dk1"/>
                </a:solidFill>
                <a:latin typeface="Century Gothic"/>
                <a:ea typeface="Century Gothic"/>
                <a:cs typeface="Century Gothic"/>
                <a:sym typeface="Century Gothic"/>
              </a:rPr>
              <a:t>there is no risk to the “attacker”. </a:t>
            </a:r>
            <a:endParaRPr b="1" sz="1200">
              <a:solidFill>
                <a:schemeClr val="dk1"/>
              </a:solidFill>
              <a:latin typeface="Century Gothic"/>
              <a:ea typeface="Century Gothic"/>
              <a:cs typeface="Century Gothic"/>
              <a:sym typeface="Century Gothic"/>
            </a:endParaRPr>
          </a:p>
          <a:p>
            <a:pPr indent="0" lvl="0" marL="0" rtl="0" algn="just">
              <a:spcBef>
                <a:spcPts val="400"/>
              </a:spcBef>
              <a:spcAft>
                <a:spcPts val="0"/>
              </a:spcAft>
              <a:buClr>
                <a:schemeClr val="dk1"/>
              </a:buClr>
              <a:buSzPts val="1100"/>
              <a:buFont typeface="Arial"/>
              <a:buNone/>
            </a:pPr>
            <a:r>
              <a:rPr lang="es-ES" sz="1200">
                <a:solidFill>
                  <a:schemeClr val="dk1"/>
                </a:solidFill>
                <a:latin typeface="Century Gothic"/>
                <a:ea typeface="Century Gothic"/>
                <a:cs typeface="Century Gothic"/>
                <a:sym typeface="Century Gothic"/>
              </a:rPr>
              <a:t>IoT is being weaponized. The same sensors, networks and real-time data analysis used monitoring classrooms can morph into weapons for targeted killing. </a:t>
            </a:r>
            <a:endParaRPr sz="1200">
              <a:solidFill>
                <a:schemeClr val="dk1"/>
              </a:solidFill>
              <a:latin typeface="Century Gothic"/>
              <a:ea typeface="Century Gothic"/>
              <a:cs typeface="Century Gothic"/>
              <a:sym typeface="Century Gothic"/>
            </a:endParaRPr>
          </a:p>
          <a:p>
            <a:pPr indent="0" lvl="0" marL="0" rtl="0" algn="just">
              <a:spcBef>
                <a:spcPts val="400"/>
              </a:spcBef>
              <a:spcAft>
                <a:spcPts val="0"/>
              </a:spcAft>
              <a:buClr>
                <a:schemeClr val="dk1"/>
              </a:buClr>
              <a:buSzPts val="1100"/>
              <a:buFont typeface="Arial"/>
              <a:buNone/>
            </a:pPr>
            <a:r>
              <a:rPr lang="es-ES" sz="1200">
                <a:solidFill>
                  <a:schemeClr val="dk1"/>
                </a:solidFill>
                <a:latin typeface="Century Gothic"/>
                <a:ea typeface="Century Gothic"/>
                <a:cs typeface="Century Gothic"/>
                <a:sym typeface="Century Gothic"/>
              </a:rPr>
              <a:t>The killer drone concept </a:t>
            </a:r>
            <a:r>
              <a:rPr b="1" lang="es-ES" sz="1200">
                <a:solidFill>
                  <a:schemeClr val="dk1"/>
                </a:solidFill>
                <a:latin typeface="Century Gothic"/>
                <a:ea typeface="Century Gothic"/>
                <a:cs typeface="Century Gothic"/>
                <a:sym typeface="Century Gothic"/>
              </a:rPr>
              <a:t>can refer to different types of drones, some of which have already begun to be used. </a:t>
            </a:r>
            <a:r>
              <a:rPr lang="es-ES" sz="1200">
                <a:solidFill>
                  <a:schemeClr val="dk1"/>
                </a:solidFill>
                <a:latin typeface="Century Gothic"/>
                <a:ea typeface="Century Gothic"/>
                <a:cs typeface="Century Gothic"/>
                <a:sym typeface="Century Gothic"/>
              </a:rPr>
              <a:t>Others suggest the idea of its possibility in the not too distant future, which places us in a position of alarm.</a:t>
            </a:r>
            <a:endParaRPr sz="12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487e7f7c22_2_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487e7f7c22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4982d18500_5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4982d18500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a:t>El uso de la inteligencia artificial en drones, los capacita para ser armas con capacidad de decisión sobre su objetivo… </a:t>
            </a:r>
            <a:endParaRPr/>
          </a:p>
          <a:p>
            <a:pPr indent="0" lvl="0" marL="0" rtl="0" algn="l">
              <a:spcBef>
                <a:spcPts val="0"/>
              </a:spcBef>
              <a:spcAft>
                <a:spcPts val="0"/>
              </a:spcAft>
              <a:buNone/>
            </a:pPr>
            <a:r>
              <a:t/>
            </a:r>
            <a:endParaRPr/>
          </a:p>
          <a:p>
            <a:pPr indent="0" lvl="0" marL="0" rtl="0" algn="l">
              <a:spcBef>
                <a:spcPts val="0"/>
              </a:spcBef>
              <a:spcAft>
                <a:spcPts val="0"/>
              </a:spcAft>
              <a:buNone/>
            </a:pPr>
            <a:r>
              <a:rPr lang="es-ES" sz="1300">
                <a:solidFill>
                  <a:srgbClr val="121212"/>
                </a:solidFill>
                <a:highlight>
                  <a:srgbClr val="FFFFFF"/>
                </a:highlight>
                <a:latin typeface="Georgia"/>
                <a:ea typeface="Georgia"/>
                <a:cs typeface="Georgia"/>
                <a:sym typeface="Georgia"/>
              </a:rPr>
              <a:t>The </a:t>
            </a:r>
            <a:r>
              <a:rPr lang="es-ES" sz="1300" u="sng">
                <a:solidFill>
                  <a:srgbClr val="AB0613"/>
                </a:solidFill>
                <a:highlight>
                  <a:srgbClr val="FFFFFF"/>
                </a:highlight>
                <a:latin typeface="Georgia"/>
                <a:ea typeface="Georgia"/>
                <a:cs typeface="Georgia"/>
                <a:sym typeface="Georgia"/>
                <a:hlinkClick r:id="rId2"/>
              </a:rPr>
              <a:t>Ministry of Defence</a:t>
            </a:r>
            <a:r>
              <a:rPr lang="es-ES" sz="1300">
                <a:solidFill>
                  <a:srgbClr val="121212"/>
                </a:solidFill>
                <a:highlight>
                  <a:srgbClr val="FFFFFF"/>
                </a:highlight>
                <a:latin typeface="Georgia"/>
                <a:ea typeface="Georgia"/>
                <a:cs typeface="Georgia"/>
                <a:sym typeface="Georgia"/>
              </a:rPr>
              <a:t> has claimed that unmanned aircraft “will eventually have the ability to independently locate and attack mobile targets, with appropriate proportionality and discrimination, but</a:t>
            </a:r>
            <a:r>
              <a:rPr b="1" lang="es-ES" sz="1300">
                <a:solidFill>
                  <a:srgbClr val="121212"/>
                </a:solidFill>
                <a:highlight>
                  <a:srgbClr val="FFFFFF"/>
                </a:highlight>
                <a:latin typeface="Georgia"/>
                <a:ea typeface="Georgia"/>
                <a:cs typeface="Georgia"/>
                <a:sym typeface="Georgia"/>
              </a:rPr>
              <a:t> probably not much before 2030</a:t>
            </a:r>
            <a:r>
              <a:rPr lang="es-ES" sz="1300">
                <a:solidFill>
                  <a:srgbClr val="121212"/>
                </a:solidFill>
                <a:highlight>
                  <a:srgbClr val="FFFFFF"/>
                </a:highlight>
                <a:latin typeface="Georgia"/>
                <a:ea typeface="Georgia"/>
                <a:cs typeface="Georgia"/>
                <a:sym typeface="Georgia"/>
              </a:rPr>
              <a:t>.”</a:t>
            </a:r>
            <a:endParaRPr sz="1300">
              <a:solidFill>
                <a:srgbClr val="121212"/>
              </a:solidFill>
              <a:highlight>
                <a:srgbClr val="FFFFFF"/>
              </a:highlight>
              <a:latin typeface="Georgia"/>
              <a:ea typeface="Georgia"/>
              <a:cs typeface="Georgia"/>
              <a:sym typeface="Georgia"/>
            </a:endParaRPr>
          </a:p>
          <a:p>
            <a:pPr indent="0" lvl="0" marL="0" rtl="0" algn="l">
              <a:spcBef>
                <a:spcPts val="0"/>
              </a:spcBef>
              <a:spcAft>
                <a:spcPts val="0"/>
              </a:spcAft>
              <a:buNone/>
            </a:pPr>
            <a:r>
              <a:rPr lang="es-ES" sz="1300">
                <a:solidFill>
                  <a:srgbClr val="121212"/>
                </a:solidFill>
                <a:highlight>
                  <a:srgbClr val="FFFFFF"/>
                </a:highlight>
                <a:latin typeface="Georgia"/>
                <a:ea typeface="Georgia"/>
                <a:cs typeface="Georgia"/>
                <a:sym typeface="Georgia"/>
              </a:rPr>
              <a:t>A spokesman for the MoD said: “There is no intent within the MOD to develop weapon systems that operate entirely</a:t>
            </a:r>
            <a:r>
              <a:rPr b="1" lang="es-ES" sz="1300">
                <a:solidFill>
                  <a:srgbClr val="121212"/>
                </a:solidFill>
                <a:highlight>
                  <a:srgbClr val="FFFFFF"/>
                </a:highlight>
                <a:latin typeface="Georgia"/>
                <a:ea typeface="Georgia"/>
                <a:cs typeface="Georgia"/>
                <a:sym typeface="Georgia"/>
              </a:rPr>
              <a:t> without human input</a:t>
            </a:r>
            <a:r>
              <a:rPr lang="es-ES" sz="1300">
                <a:solidFill>
                  <a:srgbClr val="121212"/>
                </a:solidFill>
                <a:highlight>
                  <a:srgbClr val="FFFFFF"/>
                </a:highlight>
                <a:latin typeface="Georgia"/>
                <a:ea typeface="Georgia"/>
                <a:cs typeface="Georgia"/>
                <a:sym typeface="Georgia"/>
              </a:rPr>
              <a:t>. Our weapons will always be under human control as an absolute </a:t>
            </a:r>
            <a:r>
              <a:rPr b="1" lang="es-ES" sz="1300">
                <a:solidFill>
                  <a:srgbClr val="121212"/>
                </a:solidFill>
                <a:highlight>
                  <a:srgbClr val="FFFFFF"/>
                </a:highlight>
                <a:latin typeface="Georgia"/>
                <a:ea typeface="Georgia"/>
                <a:cs typeface="Georgia"/>
                <a:sym typeface="Georgia"/>
              </a:rPr>
              <a:t>guarantee of oversight, authority and accountability.</a:t>
            </a:r>
            <a:r>
              <a:rPr lang="es-ES" sz="1300">
                <a:solidFill>
                  <a:srgbClr val="121212"/>
                </a:solidFill>
                <a:highlight>
                  <a:srgbClr val="FFFFFF"/>
                </a:highlight>
                <a:latin typeface="Georgia"/>
                <a:ea typeface="Georgia"/>
                <a:cs typeface="Georgia"/>
                <a:sym typeface="Georgia"/>
              </a:rPr>
              <a:t>”</a:t>
            </a:r>
            <a:endParaRPr sz="1300">
              <a:solidFill>
                <a:srgbClr val="121212"/>
              </a:solidFill>
              <a:highlight>
                <a:srgbClr val="FFFFFF"/>
              </a:highlight>
              <a:latin typeface="Georgia"/>
              <a:ea typeface="Georgia"/>
              <a:cs typeface="Georgia"/>
              <a:sym typeface="Georgi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4982d18500_7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4982d18500_7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a:t>Hay que comentar que el avance y la investigación en estas tecnologías, convertirán a los drones en un arma de uso común por el ejército y las autoridades.</a:t>
            </a:r>
            <a:endParaRPr/>
          </a:p>
          <a:p>
            <a:pPr indent="0" lvl="0" marL="0" rtl="0" algn="l">
              <a:spcBef>
                <a:spcPts val="0"/>
              </a:spcBef>
              <a:spcAft>
                <a:spcPts val="0"/>
              </a:spcAft>
              <a:buNone/>
            </a:pPr>
            <a:r>
              <a:rPr lang="es-ES"/>
              <a:t>En esta película, llamada </a:t>
            </a:r>
            <a:r>
              <a:rPr b="1" lang="es-ES"/>
              <a:t>Slaughterbots, </a:t>
            </a:r>
            <a:r>
              <a:rPr lang="es-ES"/>
              <a:t>se presenta una futuro donde enjambres asesinos de drones caen en manos de terroristas y siembran el caos. Es una tecnología que realmente ya se puede implementar, porque no se necesita nada demasiado complejo, pero que aún no se ha llevado a la realidad.</a:t>
            </a:r>
            <a:endParaRPr/>
          </a:p>
          <a:p>
            <a:pPr indent="0" lvl="0" marL="0" rtl="0" algn="l">
              <a:spcBef>
                <a:spcPts val="0"/>
              </a:spcBef>
              <a:spcAft>
                <a:spcPts val="0"/>
              </a:spcAft>
              <a:buNone/>
            </a:pPr>
            <a:r>
              <a:t/>
            </a:r>
            <a:endParaRPr/>
          </a:p>
          <a:p>
            <a:pPr indent="0" lvl="0" marL="0" rtl="0" algn="l">
              <a:spcBef>
                <a:spcPts val="0"/>
              </a:spcBef>
              <a:spcAft>
                <a:spcPts val="0"/>
              </a:spcAft>
              <a:buNone/>
            </a:pPr>
            <a:r>
              <a:rPr lang="es-ES"/>
              <a:t>Hay que echarle un poco de imaginación jaimito.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4982d18500_6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4982d18500_6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sz="1350">
                <a:solidFill>
                  <a:schemeClr val="dk1"/>
                </a:solidFill>
                <a:highlight>
                  <a:schemeClr val="lt1"/>
                </a:highlight>
                <a:latin typeface="Georgia"/>
                <a:ea typeface="Georgia"/>
                <a:cs typeface="Georgia"/>
                <a:sym typeface="Georgia"/>
              </a:rPr>
              <a:t>The central premise of “Slaughterbots” is that in the future militaries will build autonomous microdrones with </a:t>
            </a:r>
            <a:r>
              <a:rPr lang="es-ES" sz="1350" u="sng">
                <a:solidFill>
                  <a:schemeClr val="dk1"/>
                </a:solidFill>
                <a:highlight>
                  <a:schemeClr val="lt1"/>
                </a:highlight>
                <a:latin typeface="Georgia"/>
                <a:ea typeface="Georgia"/>
                <a:cs typeface="Georgia"/>
                <a:sym typeface="Georgia"/>
                <a:hlinkClick r:id="rId2"/>
              </a:rPr>
              <a:t>shaped charges</a:t>
            </a:r>
            <a:r>
              <a:rPr lang="es-ES" sz="1350">
                <a:solidFill>
                  <a:schemeClr val="dk1"/>
                </a:solidFill>
                <a:highlight>
                  <a:schemeClr val="lt1"/>
                </a:highlight>
                <a:latin typeface="Georgia"/>
                <a:ea typeface="Georgia"/>
                <a:cs typeface="Georgia"/>
                <a:sym typeface="Georgia"/>
              </a:rPr>
              <a:t> that can fly up to someone’s head and detonate an explosive, killing the person. </a:t>
            </a:r>
            <a:endParaRPr sz="135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s-ES" sz="1350">
                <a:solidFill>
                  <a:schemeClr val="dk1"/>
                </a:solidFill>
                <a:highlight>
                  <a:schemeClr val="lt1"/>
                </a:highlight>
                <a:latin typeface="Georgia"/>
                <a:ea typeface="Georgia"/>
                <a:cs typeface="Georgia"/>
                <a:sym typeface="Georgia"/>
              </a:rPr>
              <a:t>In the film, these “slaughterbots” quickly fall into the hands of terrorists, resulting in mass killings worldwide.</a:t>
            </a:r>
            <a:endParaRPr sz="135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t/>
            </a:r>
            <a:endParaRPr sz="1350">
              <a:solidFill>
                <a:schemeClr val="dk1"/>
              </a:solidFill>
              <a:highlight>
                <a:schemeClr val="lt1"/>
              </a:highlight>
              <a:latin typeface="Georgia"/>
              <a:ea typeface="Georgia"/>
              <a:cs typeface="Georgia"/>
              <a:sym typeface="Georgia"/>
            </a:endParaRPr>
          </a:p>
          <a:p>
            <a:pPr indent="0" lvl="0" marL="0" rtl="0" algn="l">
              <a:lnSpc>
                <a:spcPct val="115000"/>
              </a:lnSpc>
              <a:spcBef>
                <a:spcPts val="0"/>
              </a:spcBef>
              <a:spcAft>
                <a:spcPts val="0"/>
              </a:spcAft>
              <a:buClr>
                <a:schemeClr val="dk1"/>
              </a:buClr>
              <a:buSzPts val="1100"/>
              <a:buFont typeface="Arial"/>
              <a:buNone/>
            </a:pPr>
            <a:r>
              <a:rPr lang="es-ES" sz="1300">
                <a:solidFill>
                  <a:srgbClr val="121212"/>
                </a:solidFill>
                <a:latin typeface="Georgia"/>
                <a:ea typeface="Georgia"/>
                <a:cs typeface="Georgia"/>
                <a:sym typeface="Georgia"/>
              </a:rPr>
              <a:t>In testimony to the all-party parliamentary group on drones, </a:t>
            </a:r>
            <a:r>
              <a:rPr b="1" lang="es-ES" sz="1300">
                <a:solidFill>
                  <a:srgbClr val="121212"/>
                </a:solidFill>
                <a:latin typeface="Georgia"/>
                <a:ea typeface="Georgia"/>
                <a:cs typeface="Georgia"/>
                <a:sym typeface="Georgia"/>
              </a:rPr>
              <a:t>Professor Stuart Russell, professor of electrical </a:t>
            </a:r>
            <a:endParaRPr sz="1350">
              <a:solidFill>
                <a:schemeClr val="dk1"/>
              </a:solidFill>
              <a:highlight>
                <a:schemeClr val="lt1"/>
              </a:highlight>
              <a:latin typeface="Georgia"/>
              <a:ea typeface="Georgia"/>
              <a:cs typeface="Georgia"/>
              <a:sym typeface="Georgia"/>
            </a:endParaRPr>
          </a:p>
          <a:p>
            <a:pPr indent="0" lvl="0" marL="0" rtl="0" algn="l">
              <a:lnSpc>
                <a:spcPct val="115000"/>
              </a:lnSpc>
              <a:spcBef>
                <a:spcPts val="0"/>
              </a:spcBef>
              <a:spcAft>
                <a:spcPts val="0"/>
              </a:spcAft>
              <a:buClr>
                <a:schemeClr val="dk1"/>
              </a:buClr>
              <a:buSzPts val="1100"/>
              <a:buFont typeface="Arial"/>
              <a:buNone/>
            </a:pPr>
            <a:r>
              <a:rPr b="1" lang="es-ES" sz="1300">
                <a:solidFill>
                  <a:srgbClr val="121212"/>
                </a:solidFill>
                <a:latin typeface="Georgia"/>
                <a:ea typeface="Georgia"/>
                <a:cs typeface="Georgia"/>
                <a:sym typeface="Georgia"/>
              </a:rPr>
              <a:t>engineering and computer sciences at the University of California, </a:t>
            </a:r>
            <a:r>
              <a:rPr lang="es-ES" sz="1300">
                <a:solidFill>
                  <a:srgbClr val="121212"/>
                </a:solidFill>
                <a:latin typeface="Georgia"/>
                <a:ea typeface="Georgia"/>
                <a:cs typeface="Georgia"/>
                <a:sym typeface="Georgia"/>
              </a:rPr>
              <a:t>claimed that an improvised small-armed autonomous drone was something that a</a:t>
            </a:r>
            <a:r>
              <a:rPr b="1" lang="es-ES" sz="1300">
                <a:solidFill>
                  <a:srgbClr val="121212"/>
                </a:solidFill>
                <a:latin typeface="Georgia"/>
                <a:ea typeface="Georgia"/>
                <a:cs typeface="Georgia"/>
                <a:sym typeface="Georgia"/>
              </a:rPr>
              <a:t> competent group could develop and build in large numbers within 18 months to two years.</a:t>
            </a:r>
            <a:endParaRPr b="1" sz="1300">
              <a:solidFill>
                <a:srgbClr val="121212"/>
              </a:solidFill>
              <a:latin typeface="Georgia"/>
              <a:ea typeface="Georgia"/>
              <a:cs typeface="Georgia"/>
              <a:sym typeface="Georgia"/>
            </a:endParaRPr>
          </a:p>
          <a:p>
            <a:pPr indent="0" lvl="0" marL="0" rtl="0" algn="l">
              <a:lnSpc>
                <a:spcPct val="115000"/>
              </a:lnSpc>
              <a:spcBef>
                <a:spcPts val="0"/>
              </a:spcBef>
              <a:spcAft>
                <a:spcPts val="0"/>
              </a:spcAft>
              <a:buClr>
                <a:schemeClr val="dk1"/>
              </a:buClr>
              <a:buSzPts val="1100"/>
              <a:buFont typeface="Arial"/>
              <a:buNone/>
            </a:pPr>
            <a:r>
              <a:rPr lang="es-ES" sz="1300">
                <a:solidFill>
                  <a:srgbClr val="121212"/>
                </a:solidFill>
                <a:latin typeface="Georgia"/>
                <a:ea typeface="Georgia"/>
                <a:cs typeface="Georgia"/>
                <a:sym typeface="Georgia"/>
              </a:rPr>
              <a:t>Researchers at Arizona State University have catalogued 273 weapon systems around the world which already have some autonomous functions. Nineteen of the systems are described as unmanned aerial vehicles.</a:t>
            </a:r>
            <a:endParaRPr sz="1300">
              <a:solidFill>
                <a:srgbClr val="121212"/>
              </a:solidFill>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t/>
            </a:r>
            <a:endParaRPr sz="1350">
              <a:solidFill>
                <a:schemeClr val="dk1"/>
              </a:solidFill>
              <a:highlight>
                <a:schemeClr val="lt1"/>
              </a:highlight>
              <a:latin typeface="Georgia"/>
              <a:ea typeface="Georgia"/>
              <a:cs typeface="Georgia"/>
              <a:sym typeface="Georgia"/>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4982d18500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4982d1850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400"/>
              </a:spcBef>
              <a:spcAft>
                <a:spcPts val="0"/>
              </a:spcAft>
              <a:buClr>
                <a:schemeClr val="dk1"/>
              </a:buClr>
              <a:buSzPts val="1100"/>
              <a:buFont typeface="Arial"/>
              <a:buNone/>
            </a:pPr>
            <a:r>
              <a:rPr lang="es-ES" sz="1200">
                <a:solidFill>
                  <a:schemeClr val="dk1"/>
                </a:solidFill>
                <a:latin typeface="Century Gothic"/>
                <a:ea typeface="Century Gothic"/>
                <a:cs typeface="Century Gothic"/>
                <a:sym typeface="Century Gothic"/>
              </a:rPr>
              <a:t>Killer drones (ideas):</a:t>
            </a:r>
            <a:endParaRPr sz="1200">
              <a:solidFill>
                <a:schemeClr val="dk1"/>
              </a:solidFill>
              <a:latin typeface="Century Gothic"/>
              <a:ea typeface="Century Gothic"/>
              <a:cs typeface="Century Gothic"/>
              <a:sym typeface="Century Gothic"/>
            </a:endParaRPr>
          </a:p>
          <a:p>
            <a:pPr indent="0" lvl="0" marL="0" rtl="0" algn="just">
              <a:spcBef>
                <a:spcPts val="400"/>
              </a:spcBef>
              <a:spcAft>
                <a:spcPts val="0"/>
              </a:spcAft>
              <a:buClr>
                <a:schemeClr val="dk1"/>
              </a:buClr>
              <a:buSzPts val="1100"/>
              <a:buFont typeface="Arial"/>
              <a:buNone/>
            </a:pPr>
            <a:r>
              <a:rPr b="1" lang="es-ES" sz="1200">
                <a:solidFill>
                  <a:srgbClr val="FF0000"/>
                </a:solidFill>
                <a:latin typeface="Century Gothic"/>
                <a:ea typeface="Century Gothic"/>
                <a:cs typeface="Century Gothic"/>
                <a:sym typeface="Century Gothic"/>
              </a:rPr>
              <a:t>NO OLVIDAR PÚBLICO “COMÚN”</a:t>
            </a:r>
            <a:endParaRPr b="1" sz="1200">
              <a:solidFill>
                <a:srgbClr val="FF0000"/>
              </a:solidFill>
              <a:latin typeface="Century Gothic"/>
              <a:ea typeface="Century Gothic"/>
              <a:cs typeface="Century Gothic"/>
              <a:sym typeface="Century Gothic"/>
            </a:endParaRPr>
          </a:p>
          <a:p>
            <a:pPr indent="0" lvl="0" marL="0" rtl="0" algn="just">
              <a:spcBef>
                <a:spcPts val="400"/>
              </a:spcBef>
              <a:spcAft>
                <a:spcPts val="0"/>
              </a:spcAft>
              <a:buClr>
                <a:schemeClr val="dk1"/>
              </a:buClr>
              <a:buSzPts val="1100"/>
              <a:buFont typeface="Arial"/>
              <a:buNone/>
            </a:pPr>
            <a:r>
              <a:rPr lang="es-ES" sz="1200">
                <a:solidFill>
                  <a:schemeClr val="dk1"/>
                </a:solidFill>
                <a:latin typeface="Century Gothic"/>
                <a:ea typeface="Century Gothic"/>
                <a:cs typeface="Century Gothic"/>
                <a:sym typeface="Century Gothic"/>
              </a:rPr>
              <a:t>One of its main areas of application is the military, being already present in armed conflicts. In this sense, these drones are UAVs that release missiles or bombs in the same way as before a manned aerial vehicle did. In this case, the armies eliminate the risk of their pilots being shot down and losing members of their troops. To date, only three countries, the USA, the UK and Israel, are known to have used armed drones, and all these have made clear their intentions to further expand their drone fleets. The impact of drone war on civilians living in Afghanistan and Pakistan has been devastating, with many civilian casualties and the constant threat of attack from drones circling the skies for up to 17 hours at a time. In addition to the death toll, the psychological impact of living under constant surveillance, never knowing when the next strike will come, is a serious consideration.</a:t>
            </a:r>
            <a:endParaRPr sz="1200">
              <a:solidFill>
                <a:schemeClr val="dk1"/>
              </a:solidFill>
              <a:latin typeface="Century Gothic"/>
              <a:ea typeface="Century Gothic"/>
              <a:cs typeface="Century Gothic"/>
              <a:sym typeface="Century Gothic"/>
            </a:endParaRPr>
          </a:p>
          <a:p>
            <a:pPr indent="0" lvl="0" marL="0" rtl="0" algn="l">
              <a:spcBef>
                <a:spcPts val="400"/>
              </a:spcBef>
              <a:spcAft>
                <a:spcPts val="0"/>
              </a:spcAft>
              <a:buClr>
                <a:schemeClr val="dk1"/>
              </a:buClr>
              <a:buSzPts val="1100"/>
              <a:buFont typeface="Arial"/>
              <a:buNone/>
            </a:pPr>
            <a:r>
              <a:rPr lang="es-ES" sz="1200">
                <a:solidFill>
                  <a:schemeClr val="dk1"/>
                </a:solidFill>
                <a:latin typeface="Century Gothic"/>
                <a:ea typeface="Century Gothic"/>
                <a:cs typeface="Century Gothic"/>
                <a:sym typeface="Century Gothic"/>
              </a:rPr>
              <a:t>This is a reality today as a result of all the possibilities or tools offered by high technological growth. However, we must be responsible for how we use this development and the impact it could bring on. </a:t>
            </a:r>
            <a:endParaRPr sz="12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spTree>
      <p:nvGrpSpPr>
        <p:cNvPr id="16" name="Shape 16"/>
        <p:cNvGrpSpPr/>
        <p:nvPr/>
      </p:nvGrpSpPr>
      <p:grpSpPr>
        <a:xfrm>
          <a:off x="0" y="0"/>
          <a:ext cx="0" cy="0"/>
          <a:chOff x="0" y="0"/>
          <a:chExt cx="0" cy="0"/>
        </a:xfrm>
      </p:grpSpPr>
      <p:sp>
        <p:nvSpPr>
          <p:cNvPr id="17" name="Google Shape;17;p2"/>
          <p:cNvSpPr/>
          <p:nvPr/>
        </p:nvSpPr>
        <p:spPr>
          <a:xfrm>
            <a:off x="-2" y="4664147"/>
            <a:ext cx="9151089" cy="0"/>
          </a:xfrm>
          <a:prstGeom prst="rtTriangle">
            <a:avLst/>
          </a:prstGeom>
          <a:gradFill>
            <a:gsLst>
              <a:gs pos="0">
                <a:srgbClr val="004B37"/>
              </a:gs>
              <a:gs pos="55000">
                <a:srgbClr val="518371"/>
              </a:gs>
              <a:gs pos="100000">
                <a:srgbClr val="004B37"/>
              </a:gs>
            </a:gsLst>
            <a:lin ang="3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8" name="Google Shape;18;p2"/>
          <p:cNvSpPr txBox="1"/>
          <p:nvPr>
            <p:ph type="ctrTitle"/>
          </p:nvPr>
        </p:nvSpPr>
        <p:spPr>
          <a:xfrm>
            <a:off x="685800" y="1752601"/>
            <a:ext cx="7772400" cy="1829761"/>
          </a:xfrm>
          <a:prstGeom prst="rect">
            <a:avLst/>
          </a:prstGeom>
          <a:noFill/>
          <a:ln>
            <a:noFill/>
          </a:ln>
        </p:spPr>
        <p:txBody>
          <a:bodyPr anchorCtr="0" anchor="b" bIns="45700" lIns="91425" spcFirstLastPara="1" rIns="91425" wrap="square" tIns="45700"/>
          <a:lstStyle>
            <a:lvl1pPr lvl="0" algn="r">
              <a:spcBef>
                <a:spcPts val="0"/>
              </a:spcBef>
              <a:spcAft>
                <a:spcPts val="0"/>
              </a:spcAft>
              <a:buClr>
                <a:schemeClr val="accent5"/>
              </a:buClr>
              <a:buSzPts val="4800"/>
              <a:buFont typeface="Century Gothic"/>
              <a:buNone/>
              <a:defRPr b="1" sz="4800">
                <a:solidFill>
                  <a:schemeClr val="accent5"/>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
          <p:cNvSpPr txBox="1"/>
          <p:nvPr>
            <p:ph idx="1" type="subTitle"/>
          </p:nvPr>
        </p:nvSpPr>
        <p:spPr>
          <a:xfrm>
            <a:off x="685800" y="3611607"/>
            <a:ext cx="7772400" cy="1199704"/>
          </a:xfrm>
          <a:prstGeom prst="rect">
            <a:avLst/>
          </a:prstGeom>
          <a:noFill/>
          <a:ln>
            <a:noFill/>
          </a:ln>
        </p:spPr>
        <p:txBody>
          <a:bodyPr anchorCtr="0" anchor="t" bIns="45700" lIns="45700" spcFirstLastPara="1" rIns="45700" wrap="square" tIns="45700"/>
          <a:lstStyle>
            <a:lvl1pPr lvl="0" marR="64008" algn="r">
              <a:spcBef>
                <a:spcPts val="400"/>
              </a:spcBef>
              <a:spcAft>
                <a:spcPts val="0"/>
              </a:spcAft>
              <a:buSzPts val="1836"/>
              <a:buNone/>
              <a:defRPr>
                <a:solidFill>
                  <a:schemeClr val="dk2"/>
                </a:solidFill>
                <a:latin typeface="Century Gothic"/>
                <a:ea typeface="Century Gothic"/>
                <a:cs typeface="Century Gothic"/>
                <a:sym typeface="Century Gothic"/>
              </a:defRPr>
            </a:lvl1pPr>
            <a:lvl2pPr lvl="1" algn="ctr">
              <a:spcBef>
                <a:spcPts val="324"/>
              </a:spcBef>
              <a:spcAft>
                <a:spcPts val="0"/>
              </a:spcAft>
              <a:buSzPts val="1800"/>
              <a:buNone/>
              <a:defRPr/>
            </a:lvl2pPr>
            <a:lvl3pPr lvl="2" algn="ctr">
              <a:spcBef>
                <a:spcPts val="350"/>
              </a:spcBef>
              <a:spcAft>
                <a:spcPts val="0"/>
              </a:spcAft>
              <a:buSzPts val="1800"/>
              <a:buNone/>
              <a:defRPr/>
            </a:lvl3pPr>
            <a:lvl4pPr lvl="3" algn="ctr">
              <a:spcBef>
                <a:spcPts val="350"/>
              </a:spcBef>
              <a:spcAft>
                <a:spcPts val="0"/>
              </a:spcAft>
              <a:buSzPts val="1800"/>
              <a:buNone/>
              <a:defRPr/>
            </a:lvl4pPr>
            <a:lvl5pPr lvl="4" algn="ctr">
              <a:spcBef>
                <a:spcPts val="350"/>
              </a:spcBef>
              <a:spcAft>
                <a:spcPts val="0"/>
              </a:spcAft>
              <a:buSzPts val="1800"/>
              <a:buNone/>
              <a:defRPr/>
            </a:lvl5pPr>
            <a:lvl6pPr lvl="5" algn="ctr">
              <a:spcBef>
                <a:spcPts val="350"/>
              </a:spcBef>
              <a:spcAft>
                <a:spcPts val="0"/>
              </a:spcAft>
              <a:buSzPts val="1800"/>
              <a:buNone/>
              <a:defRPr/>
            </a:lvl6pPr>
            <a:lvl7pPr lvl="6" algn="ctr">
              <a:spcBef>
                <a:spcPts val="350"/>
              </a:spcBef>
              <a:spcAft>
                <a:spcPts val="0"/>
              </a:spcAft>
              <a:buSzPts val="1800"/>
              <a:buNone/>
              <a:defRPr/>
            </a:lvl7pPr>
            <a:lvl8pPr lvl="7" algn="ctr">
              <a:spcBef>
                <a:spcPts val="350"/>
              </a:spcBef>
              <a:spcAft>
                <a:spcPts val="0"/>
              </a:spcAft>
              <a:buSzPts val="1800"/>
              <a:buNone/>
              <a:defRPr/>
            </a:lvl8pPr>
            <a:lvl9pPr lvl="8" algn="ctr">
              <a:spcBef>
                <a:spcPts val="350"/>
              </a:spcBef>
              <a:spcAft>
                <a:spcPts val="0"/>
              </a:spcAft>
              <a:buSzPts val="1800"/>
              <a:buNone/>
              <a:defRPr/>
            </a:lvl9pPr>
          </a:lstStyle>
          <a:p/>
        </p:txBody>
      </p:sp>
      <p:grpSp>
        <p:nvGrpSpPr>
          <p:cNvPr id="20" name="Google Shape;20;p2"/>
          <p:cNvGrpSpPr/>
          <p:nvPr/>
        </p:nvGrpSpPr>
        <p:grpSpPr>
          <a:xfrm>
            <a:off x="-3765" y="4953000"/>
            <a:ext cx="9147765" cy="1912088"/>
            <a:chOff x="-3765" y="4832896"/>
            <a:chExt cx="9147765" cy="2032192"/>
          </a:xfrm>
        </p:grpSpPr>
        <p:sp>
          <p:nvSpPr>
            <p:cNvPr id="21" name="Google Shape;21;p2"/>
            <p:cNvSpPr/>
            <p:nvPr/>
          </p:nvSpPr>
          <p:spPr>
            <a:xfrm>
              <a:off x="1687513" y="4832896"/>
              <a:ext cx="7456487" cy="518816"/>
            </a:xfrm>
            <a:custGeom>
              <a:rect b="b" l="l" r="r" t="t"/>
              <a:pathLst>
                <a:path extrusionOk="0" h="367" w="4697">
                  <a:moveTo>
                    <a:pt x="4697" y="0"/>
                  </a:moveTo>
                  <a:lnTo>
                    <a:pt x="4697" y="367"/>
                  </a:lnTo>
                  <a:lnTo>
                    <a:pt x="0" y="218"/>
                  </a:lnTo>
                  <a:lnTo>
                    <a:pt x="4697" y="0"/>
                  </a:lnTo>
                  <a:close/>
                </a:path>
              </a:pathLst>
            </a:custGeom>
            <a:solidFill>
              <a:srgbClr val="9CAEA7">
                <a:alpha val="4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22" name="Google Shape;22;p2"/>
            <p:cNvSpPr/>
            <p:nvPr/>
          </p:nvSpPr>
          <p:spPr>
            <a:xfrm>
              <a:off x="35443" y="5135526"/>
              <a:ext cx="9108557" cy="838200"/>
            </a:xfrm>
            <a:custGeom>
              <a:rect b="b" l="l" r="r" t="t"/>
              <a:pathLst>
                <a:path extrusionOk="0" h="528" w="5760">
                  <a:moveTo>
                    <a:pt x="0" y="0"/>
                  </a:moveTo>
                  <a:lnTo>
                    <a:pt x="5760" y="0"/>
                  </a:lnTo>
                  <a:lnTo>
                    <a:pt x="5760" y="528"/>
                  </a:lnTo>
                  <a:lnTo>
                    <a:pt x="48" y="0"/>
                  </a:lnTo>
                </a:path>
              </a:pathLst>
            </a:custGeom>
            <a:solidFill>
              <a:srgbClr val="20B59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23" name="Google Shape;23;p2"/>
            <p:cNvSpPr/>
            <p:nvPr/>
          </p:nvSpPr>
          <p:spPr>
            <a:xfrm>
              <a:off x="0" y="4883888"/>
              <a:ext cx="9144000" cy="1981200"/>
            </a:xfrm>
            <a:custGeom>
              <a:rect b="b" l="l" r="r" t="t"/>
              <a:pathLst>
                <a:path extrusionOk="0" h="1248" w="5760">
                  <a:moveTo>
                    <a:pt x="0" y="0"/>
                  </a:moveTo>
                  <a:lnTo>
                    <a:pt x="0" y="1248"/>
                  </a:lnTo>
                  <a:lnTo>
                    <a:pt x="5760" y="1248"/>
                  </a:lnTo>
                  <a:lnTo>
                    <a:pt x="5760" y="528"/>
                  </a:lnTo>
                  <a:lnTo>
                    <a:pt x="0" y="0"/>
                  </a:lnTo>
                  <a:close/>
                </a:path>
              </a:pathLst>
            </a:custGeom>
            <a:blipFill rotWithShape="1">
              <a:blip r:embed="rId2">
                <a:alphaModFix amt="50000"/>
              </a:blip>
              <a:tile algn="t" flip="none" tx="0" sx="50000" ty="0" sy="50000"/>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cxnSp>
          <p:nvCxnSpPr>
            <p:cNvPr id="24" name="Google Shape;24;p2"/>
            <p:cNvCxnSpPr/>
            <p:nvPr/>
          </p:nvCxnSpPr>
          <p:spPr>
            <a:xfrm>
              <a:off x="-3765" y="4880373"/>
              <a:ext cx="9147765" cy="839943"/>
            </a:xfrm>
            <a:prstGeom prst="straightConnector1">
              <a:avLst/>
            </a:prstGeom>
            <a:noFill/>
            <a:ln cap="flat" cmpd="sng" w="12050">
              <a:solidFill>
                <a:srgbClr val="93A49E"/>
              </a:solidFill>
              <a:prstDash val="solid"/>
              <a:miter lim="800000"/>
              <a:headEnd len="sm" w="sm" type="none"/>
              <a:tailEnd len="sm" w="sm" type="none"/>
            </a:ln>
          </p:spPr>
        </p:cxnSp>
      </p:grpSp>
      <p:sp>
        <p:nvSpPr>
          <p:cNvPr id="25" name="Google Shape;25;p2"/>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lstStyle>
            <a:lvl1pPr lvl="0" algn="l">
              <a:spcBef>
                <a:spcPts val="0"/>
              </a:spcBef>
              <a:spcAft>
                <a:spcPts val="0"/>
              </a:spcAft>
              <a:buSzPts val="1400"/>
              <a:buNone/>
              <a:defRPr>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lstStyle>
            <a:lvl1pPr lvl="0" algn="r">
              <a:spcBef>
                <a:spcPts val="0"/>
              </a:spcBef>
              <a:spcAft>
                <a:spcPts val="0"/>
              </a:spcAft>
              <a:buSzPts val="1400"/>
              <a:buNone/>
              <a:defRPr>
                <a:solidFill>
                  <a:srgbClr val="E6E9E8"/>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b="0" sz="1000">
                <a:solidFill>
                  <a:srgbClr val="FFFFFF"/>
                </a:solidFill>
                <a:latin typeface="Century Gothic"/>
                <a:ea typeface="Century Gothic"/>
                <a:cs typeface="Century Gothic"/>
                <a:sym typeface="Century Gothic"/>
              </a:defRPr>
            </a:lvl1pPr>
            <a:lvl2pPr indent="0" lvl="1" marL="0" algn="r">
              <a:spcBef>
                <a:spcPts val="0"/>
              </a:spcBef>
              <a:buNone/>
              <a:defRPr b="0" sz="1000">
                <a:solidFill>
                  <a:srgbClr val="FFFFFF"/>
                </a:solidFill>
                <a:latin typeface="Century Gothic"/>
                <a:ea typeface="Century Gothic"/>
                <a:cs typeface="Century Gothic"/>
                <a:sym typeface="Century Gothic"/>
              </a:defRPr>
            </a:lvl2pPr>
            <a:lvl3pPr indent="0" lvl="2" marL="0" algn="r">
              <a:spcBef>
                <a:spcPts val="0"/>
              </a:spcBef>
              <a:buNone/>
              <a:defRPr b="0" sz="1000">
                <a:solidFill>
                  <a:srgbClr val="FFFFFF"/>
                </a:solidFill>
                <a:latin typeface="Century Gothic"/>
                <a:ea typeface="Century Gothic"/>
                <a:cs typeface="Century Gothic"/>
                <a:sym typeface="Century Gothic"/>
              </a:defRPr>
            </a:lvl3pPr>
            <a:lvl4pPr indent="0" lvl="3" marL="0" algn="r">
              <a:spcBef>
                <a:spcPts val="0"/>
              </a:spcBef>
              <a:buNone/>
              <a:defRPr b="0" sz="1000">
                <a:solidFill>
                  <a:srgbClr val="FFFFFF"/>
                </a:solidFill>
                <a:latin typeface="Century Gothic"/>
                <a:ea typeface="Century Gothic"/>
                <a:cs typeface="Century Gothic"/>
                <a:sym typeface="Century Gothic"/>
              </a:defRPr>
            </a:lvl4pPr>
            <a:lvl5pPr indent="0" lvl="4" marL="0" algn="r">
              <a:spcBef>
                <a:spcPts val="0"/>
              </a:spcBef>
              <a:buNone/>
              <a:defRPr b="0" sz="1000">
                <a:solidFill>
                  <a:srgbClr val="FFFFFF"/>
                </a:solidFill>
                <a:latin typeface="Century Gothic"/>
                <a:ea typeface="Century Gothic"/>
                <a:cs typeface="Century Gothic"/>
                <a:sym typeface="Century Gothic"/>
              </a:defRPr>
            </a:lvl5pPr>
            <a:lvl6pPr indent="0" lvl="5" marL="0" algn="r">
              <a:spcBef>
                <a:spcPts val="0"/>
              </a:spcBef>
              <a:buNone/>
              <a:defRPr b="0" sz="1000">
                <a:solidFill>
                  <a:srgbClr val="FFFFFF"/>
                </a:solidFill>
                <a:latin typeface="Century Gothic"/>
                <a:ea typeface="Century Gothic"/>
                <a:cs typeface="Century Gothic"/>
                <a:sym typeface="Century Gothic"/>
              </a:defRPr>
            </a:lvl6pPr>
            <a:lvl7pPr indent="0" lvl="6" marL="0" algn="r">
              <a:spcBef>
                <a:spcPts val="0"/>
              </a:spcBef>
              <a:buNone/>
              <a:defRPr b="0" sz="1000">
                <a:solidFill>
                  <a:srgbClr val="FFFFFF"/>
                </a:solidFill>
                <a:latin typeface="Century Gothic"/>
                <a:ea typeface="Century Gothic"/>
                <a:cs typeface="Century Gothic"/>
                <a:sym typeface="Century Gothic"/>
              </a:defRPr>
            </a:lvl7pPr>
            <a:lvl8pPr indent="0" lvl="7" marL="0" algn="r">
              <a:spcBef>
                <a:spcPts val="0"/>
              </a:spcBef>
              <a:buNone/>
              <a:defRPr b="0" sz="1000">
                <a:solidFill>
                  <a:srgbClr val="FFFFFF"/>
                </a:solidFill>
                <a:latin typeface="Century Gothic"/>
                <a:ea typeface="Century Gothic"/>
                <a:cs typeface="Century Gothic"/>
                <a:sym typeface="Century Gothic"/>
              </a:defRPr>
            </a:lvl8pPr>
            <a:lvl9pPr indent="0" lvl="8" marL="0" algn="r">
              <a:spcBef>
                <a:spcPts val="0"/>
              </a:spcBef>
              <a:buNone/>
              <a:defRPr b="0" sz="1000">
                <a:solidFill>
                  <a:srgbClr val="FFFFFF"/>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s-ES"/>
              <a:t>‹#›</a:t>
            </a:fld>
            <a:endParaRPr/>
          </a:p>
        </p:txBody>
      </p:sp>
      <p:pic>
        <p:nvPicPr>
          <p:cNvPr descr="C:\Users\Pablo\Downloads\1.png" id="28" name="Google Shape;28;p2"/>
          <p:cNvPicPr preferRelativeResize="0"/>
          <p:nvPr/>
        </p:nvPicPr>
        <p:blipFill rotWithShape="1">
          <a:blip r:embed="rId3">
            <a:alphaModFix/>
          </a:blip>
          <a:srcRect b="0" l="0" r="0" t="0"/>
          <a:stretch/>
        </p:blipFill>
        <p:spPr>
          <a:xfrm>
            <a:off x="7154285" y="116632"/>
            <a:ext cx="1608083" cy="143473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ersonal Presentation">
  <p:cSld name="Personal Presentation">
    <p:spTree>
      <p:nvGrpSpPr>
        <p:cNvPr id="29" name="Shape 29"/>
        <p:cNvGrpSpPr/>
        <p:nvPr/>
      </p:nvGrpSpPr>
      <p:grpSpPr>
        <a:xfrm>
          <a:off x="0" y="0"/>
          <a:ext cx="0" cy="0"/>
          <a:chOff x="0" y="0"/>
          <a:chExt cx="0" cy="0"/>
        </a:xfrm>
      </p:grpSpPr>
      <p:sp>
        <p:nvSpPr>
          <p:cNvPr id="30" name="Google Shape;30;p3"/>
          <p:cNvSpPr txBox="1"/>
          <p:nvPr>
            <p:ph idx="1" type="body"/>
          </p:nvPr>
        </p:nvSpPr>
        <p:spPr>
          <a:xfrm>
            <a:off x="467544" y="1556792"/>
            <a:ext cx="5184576" cy="795543"/>
          </a:xfrm>
          <a:prstGeom prst="rect">
            <a:avLst/>
          </a:prstGeom>
          <a:noFill/>
          <a:ln>
            <a:noFill/>
          </a:ln>
        </p:spPr>
        <p:txBody>
          <a:bodyPr anchorCtr="0" anchor="t" bIns="45700" lIns="91425" spcFirstLastPara="1" rIns="91425" wrap="square" tIns="45700"/>
          <a:lstStyle>
            <a:lvl1pPr indent="-228600" lvl="0" marL="457200" algn="l">
              <a:spcBef>
                <a:spcPts val="400"/>
              </a:spcBef>
              <a:spcAft>
                <a:spcPts val="0"/>
              </a:spcAft>
              <a:buSzPts val="1836"/>
              <a:buNone/>
              <a:defRPr>
                <a:solidFill>
                  <a:srgbClr val="595959"/>
                </a:solidFill>
              </a:defRPr>
            </a:lvl1pPr>
            <a:lvl2pPr indent="-342900" lvl="1" marL="914400" algn="l">
              <a:spcBef>
                <a:spcPts val="324"/>
              </a:spcBef>
              <a:spcAft>
                <a:spcPts val="0"/>
              </a:spcAft>
              <a:buSzPts val="1800"/>
              <a:buChar char="◦"/>
              <a:defRPr/>
            </a:lvl2pPr>
            <a:lvl3pPr indent="-342900" lvl="2" marL="1371600" algn="l">
              <a:spcBef>
                <a:spcPts val="350"/>
              </a:spcBef>
              <a:spcAft>
                <a:spcPts val="0"/>
              </a:spcAft>
              <a:buSzPts val="1800"/>
              <a:buChar char="⚫"/>
              <a:defRPr/>
            </a:lvl3pPr>
            <a:lvl4pPr indent="-342900" lvl="3" marL="1828800" algn="l">
              <a:spcBef>
                <a:spcPts val="350"/>
              </a:spcBef>
              <a:spcAft>
                <a:spcPts val="0"/>
              </a:spcAft>
              <a:buSzPts val="1800"/>
              <a:buChar char="⚫"/>
              <a:defRPr/>
            </a:lvl4pPr>
            <a:lvl5pPr indent="-342900" lvl="4" marL="2286000" algn="l">
              <a:spcBef>
                <a:spcPts val="350"/>
              </a:spcBef>
              <a:spcAft>
                <a:spcPts val="0"/>
              </a:spcAft>
              <a:buSzPts val="1800"/>
              <a:buChar char="⚫"/>
              <a:defRPr/>
            </a:lvl5pPr>
            <a:lvl6pPr indent="-342900" lvl="5" marL="2743200" algn="l">
              <a:spcBef>
                <a:spcPts val="350"/>
              </a:spcBef>
              <a:spcAft>
                <a:spcPts val="0"/>
              </a:spcAft>
              <a:buSzPts val="1800"/>
              <a:buChar char="◾"/>
              <a:defRPr/>
            </a:lvl6pPr>
            <a:lvl7pPr indent="-342900" lvl="6" marL="3200400" algn="l">
              <a:spcBef>
                <a:spcPts val="350"/>
              </a:spcBef>
              <a:spcAft>
                <a:spcPts val="0"/>
              </a:spcAft>
              <a:buSzPts val="1800"/>
              <a:buChar char="◾"/>
              <a:defRPr/>
            </a:lvl7pPr>
            <a:lvl8pPr indent="-342900" lvl="7" marL="3657600" algn="l">
              <a:spcBef>
                <a:spcPts val="350"/>
              </a:spcBef>
              <a:spcAft>
                <a:spcPts val="0"/>
              </a:spcAft>
              <a:buSzPts val="1800"/>
              <a:buChar char="◾"/>
              <a:defRPr/>
            </a:lvl8pPr>
            <a:lvl9pPr indent="-342900" lvl="8" marL="4114800" algn="l">
              <a:spcBef>
                <a:spcPts val="350"/>
              </a:spcBef>
              <a:spcAft>
                <a:spcPts val="0"/>
              </a:spcAft>
              <a:buSzPts val="1800"/>
              <a:buChar char="◾"/>
              <a:defRPr/>
            </a:lvl9pPr>
          </a:lstStyle>
          <a:p/>
        </p:txBody>
      </p:sp>
      <p:sp>
        <p:nvSpPr>
          <p:cNvPr id="31" name="Google Shape;31;p3"/>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3"/>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
        <p:nvSpPr>
          <p:cNvPr id="34" name="Google Shape;34;p3"/>
          <p:cNvSpPr txBox="1"/>
          <p:nvPr>
            <p:ph type="title"/>
          </p:nvPr>
        </p:nvSpPr>
        <p:spPr>
          <a:xfrm>
            <a:off x="457200" y="274638"/>
            <a:ext cx="6563072" cy="1143000"/>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accent5"/>
              </a:buClr>
              <a:buSzPts val="2800"/>
              <a:buFont typeface="Century Gothic"/>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
          <p:cNvSpPr txBox="1"/>
          <p:nvPr>
            <p:ph idx="2" type="body"/>
          </p:nvPr>
        </p:nvSpPr>
        <p:spPr>
          <a:xfrm>
            <a:off x="467544" y="2564904"/>
            <a:ext cx="5184576" cy="795543"/>
          </a:xfrm>
          <a:prstGeom prst="rect">
            <a:avLst/>
          </a:prstGeom>
          <a:noFill/>
          <a:ln>
            <a:noFill/>
          </a:ln>
        </p:spPr>
        <p:txBody>
          <a:bodyPr anchorCtr="0" anchor="t" bIns="45700" lIns="91425" spcFirstLastPara="1" rIns="91425" wrap="square" tIns="45700"/>
          <a:lstStyle>
            <a:lvl1pPr indent="-228600" lvl="0" marL="457200" algn="l">
              <a:spcBef>
                <a:spcPts val="400"/>
              </a:spcBef>
              <a:spcAft>
                <a:spcPts val="0"/>
              </a:spcAft>
              <a:buSzPts val="1836"/>
              <a:buNone/>
              <a:defRPr/>
            </a:lvl1pPr>
            <a:lvl2pPr indent="-342900" lvl="1" marL="914400" algn="l">
              <a:spcBef>
                <a:spcPts val="324"/>
              </a:spcBef>
              <a:spcAft>
                <a:spcPts val="0"/>
              </a:spcAft>
              <a:buSzPts val="1800"/>
              <a:buChar char="◦"/>
              <a:defRPr/>
            </a:lvl2pPr>
            <a:lvl3pPr indent="-342900" lvl="2" marL="1371600" algn="l">
              <a:spcBef>
                <a:spcPts val="350"/>
              </a:spcBef>
              <a:spcAft>
                <a:spcPts val="0"/>
              </a:spcAft>
              <a:buSzPts val="1800"/>
              <a:buChar char="⚫"/>
              <a:defRPr/>
            </a:lvl3pPr>
            <a:lvl4pPr indent="-342900" lvl="3" marL="1828800" algn="l">
              <a:spcBef>
                <a:spcPts val="350"/>
              </a:spcBef>
              <a:spcAft>
                <a:spcPts val="0"/>
              </a:spcAft>
              <a:buSzPts val="1800"/>
              <a:buChar char="⚫"/>
              <a:defRPr/>
            </a:lvl4pPr>
            <a:lvl5pPr indent="-342900" lvl="4" marL="2286000" algn="l">
              <a:spcBef>
                <a:spcPts val="350"/>
              </a:spcBef>
              <a:spcAft>
                <a:spcPts val="0"/>
              </a:spcAft>
              <a:buSzPts val="1800"/>
              <a:buChar char="⚫"/>
              <a:defRPr/>
            </a:lvl5pPr>
            <a:lvl6pPr indent="-342900" lvl="5" marL="2743200" algn="l">
              <a:spcBef>
                <a:spcPts val="350"/>
              </a:spcBef>
              <a:spcAft>
                <a:spcPts val="0"/>
              </a:spcAft>
              <a:buSzPts val="1800"/>
              <a:buChar char="◾"/>
              <a:defRPr/>
            </a:lvl6pPr>
            <a:lvl7pPr indent="-342900" lvl="6" marL="3200400" algn="l">
              <a:spcBef>
                <a:spcPts val="350"/>
              </a:spcBef>
              <a:spcAft>
                <a:spcPts val="0"/>
              </a:spcAft>
              <a:buSzPts val="1800"/>
              <a:buChar char="◾"/>
              <a:defRPr/>
            </a:lvl7pPr>
            <a:lvl8pPr indent="-342900" lvl="7" marL="3657600" algn="l">
              <a:spcBef>
                <a:spcPts val="350"/>
              </a:spcBef>
              <a:spcAft>
                <a:spcPts val="0"/>
              </a:spcAft>
              <a:buSzPts val="1800"/>
              <a:buChar char="◾"/>
              <a:defRPr/>
            </a:lvl8pPr>
            <a:lvl9pPr indent="-342900" lvl="8" marL="4114800" algn="l">
              <a:spcBef>
                <a:spcPts val="350"/>
              </a:spcBef>
              <a:spcAft>
                <a:spcPts val="0"/>
              </a:spcAft>
              <a:buSzPts val="1800"/>
              <a:buChar char="◾"/>
              <a:defRPr/>
            </a:lvl9pPr>
          </a:lstStyle>
          <a:p/>
        </p:txBody>
      </p:sp>
      <p:sp>
        <p:nvSpPr>
          <p:cNvPr id="36" name="Google Shape;36;p3"/>
          <p:cNvSpPr/>
          <p:nvPr>
            <p:ph idx="3" type="pic"/>
          </p:nvPr>
        </p:nvSpPr>
        <p:spPr>
          <a:xfrm>
            <a:off x="6011863" y="1916113"/>
            <a:ext cx="2663825" cy="2665412"/>
          </a:xfrm>
          <a:prstGeom prst="ellipse">
            <a:avLst/>
          </a:prstGeom>
          <a:noFill/>
          <a:ln>
            <a:noFill/>
          </a:ln>
        </p:spPr>
        <p:txBody>
          <a:bodyPr anchorCtr="0" anchor="t" bIns="45700" lIns="91425" spcFirstLastPara="1" rIns="91425" wrap="square" tIns="45700"/>
          <a:lstStyle>
            <a:lvl1pPr lvl="0" marR="0" rtl="0" algn="l">
              <a:spcBef>
                <a:spcPts val="400"/>
              </a:spcBef>
              <a:spcAft>
                <a:spcPts val="0"/>
              </a:spcAft>
              <a:buClr>
                <a:schemeClr val="accent1"/>
              </a:buClr>
              <a:buSzPts val="1360"/>
              <a:buFont typeface="Noto Sans Symbols"/>
              <a:buChar char="▶"/>
              <a:defRPr b="0" i="0" sz="2000" u="none" cap="none" strike="noStrike">
                <a:solidFill>
                  <a:schemeClr val="dk1"/>
                </a:solidFill>
                <a:latin typeface="Century Gothic"/>
                <a:ea typeface="Century Gothic"/>
                <a:cs typeface="Century Gothic"/>
                <a:sym typeface="Century Gothic"/>
              </a:defRPr>
            </a:lvl1pPr>
            <a:lvl2pPr lvl="1" marR="0" rtl="0" algn="l">
              <a:spcBef>
                <a:spcPts val="324"/>
              </a:spcBef>
              <a:spcAft>
                <a:spcPts val="0"/>
              </a:spcAft>
              <a:buClr>
                <a:schemeClr val="accent1"/>
              </a:buClr>
              <a:buSzPts val="2300"/>
              <a:buFont typeface="Verdana"/>
              <a:buChar char="◦"/>
              <a:defRPr b="0" i="0" sz="2300" u="none" cap="none" strike="noStrike">
                <a:solidFill>
                  <a:schemeClr val="dk1"/>
                </a:solidFill>
                <a:latin typeface="Century Gothic"/>
                <a:ea typeface="Century Gothic"/>
                <a:cs typeface="Century Gothic"/>
                <a:sym typeface="Century Gothic"/>
              </a:defRPr>
            </a:lvl2pPr>
            <a:lvl3pPr lvl="2" marR="0" rtl="0" algn="l">
              <a:spcBef>
                <a:spcPts val="350"/>
              </a:spcBef>
              <a:spcAft>
                <a:spcPts val="0"/>
              </a:spcAft>
              <a:buClr>
                <a:schemeClr val="accent2"/>
              </a:buClr>
              <a:buSzPts val="2100"/>
              <a:buFont typeface="Noto Sans Symbols"/>
              <a:buChar char="⚫"/>
              <a:defRPr b="0" i="0" sz="2100" u="none" cap="none" strike="noStrike">
                <a:solidFill>
                  <a:schemeClr val="dk1"/>
                </a:solidFill>
                <a:latin typeface="Century Gothic"/>
                <a:ea typeface="Century Gothic"/>
                <a:cs typeface="Century Gothic"/>
                <a:sym typeface="Century Gothic"/>
              </a:defRPr>
            </a:lvl3pPr>
            <a:lvl4pPr lvl="3" marR="0" rtl="0" algn="l">
              <a:spcBef>
                <a:spcPts val="350"/>
              </a:spcBef>
              <a:spcAft>
                <a:spcPts val="0"/>
              </a:spcAft>
              <a:buClr>
                <a:schemeClr val="accent2"/>
              </a:buClr>
              <a:buSzPts val="1900"/>
              <a:buFont typeface="Noto Sans Symbols"/>
              <a:buChar char="⚫"/>
              <a:defRPr b="0" i="0" sz="1900" u="none" cap="none" strike="noStrike">
                <a:solidFill>
                  <a:schemeClr val="dk1"/>
                </a:solidFill>
                <a:latin typeface="Century Gothic"/>
                <a:ea typeface="Century Gothic"/>
                <a:cs typeface="Century Gothic"/>
                <a:sym typeface="Century Gothic"/>
              </a:defRPr>
            </a:lvl4pPr>
            <a:lvl5pPr lvl="4" marR="0" rtl="0" algn="l">
              <a:spcBef>
                <a:spcPts val="350"/>
              </a:spcBef>
              <a:spcAft>
                <a:spcPts val="0"/>
              </a:spcAft>
              <a:buClr>
                <a:schemeClr val="accent2"/>
              </a:buClr>
              <a:buSzPts val="1800"/>
              <a:buFont typeface="Noto Sans Symbols"/>
              <a:buChar char="⚫"/>
              <a:defRPr b="0" i="0" sz="1800" u="none" cap="none" strike="noStrike">
                <a:solidFill>
                  <a:schemeClr val="dk1"/>
                </a:solidFill>
                <a:latin typeface="Century Gothic"/>
                <a:ea typeface="Century Gothic"/>
                <a:cs typeface="Century Gothic"/>
                <a:sym typeface="Century Gothic"/>
              </a:defRPr>
            </a:lvl5pPr>
            <a:lvl6pPr lvl="5" marR="0" rtl="0" algn="l">
              <a:spcBef>
                <a:spcPts val="350"/>
              </a:spcBef>
              <a:spcAft>
                <a:spcPts val="0"/>
              </a:spcAft>
              <a:buClr>
                <a:schemeClr val="accent3"/>
              </a:buClr>
              <a:buSzPts val="1800"/>
              <a:buFont typeface="Noto Sans Symbols"/>
              <a:buChar char="◾"/>
              <a:defRPr b="0" i="0" sz="1800" u="none" cap="none" strike="noStrike">
                <a:solidFill>
                  <a:schemeClr val="dk1"/>
                </a:solidFill>
                <a:latin typeface="Rambla"/>
                <a:ea typeface="Rambla"/>
                <a:cs typeface="Rambla"/>
                <a:sym typeface="Rambla"/>
              </a:defRPr>
            </a:lvl6pPr>
            <a:lvl7pPr lvl="6"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7pPr>
            <a:lvl8pPr lvl="7"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8pPr>
            <a:lvl9pPr lvl="8"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9pPr>
          </a:lstStyle>
          <a:p/>
        </p:txBody>
      </p:sp>
      <p:sp>
        <p:nvSpPr>
          <p:cNvPr id="37" name="Google Shape;37;p3"/>
          <p:cNvSpPr/>
          <p:nvPr>
            <p:ph idx="4" type="pic"/>
          </p:nvPr>
        </p:nvSpPr>
        <p:spPr>
          <a:xfrm>
            <a:off x="0" y="4005263"/>
            <a:ext cx="3059832" cy="1368425"/>
          </a:xfrm>
          <a:prstGeom prst="homePlate">
            <a:avLst>
              <a:gd fmla="val 50000" name="adj"/>
            </a:avLst>
          </a:prstGeom>
          <a:noFill/>
          <a:ln>
            <a:noFill/>
          </a:ln>
        </p:spPr>
        <p:txBody>
          <a:bodyPr anchorCtr="0" anchor="t" bIns="45700" lIns="91425" spcFirstLastPara="1" rIns="91425" wrap="square" tIns="45700"/>
          <a:lstStyle>
            <a:lvl1pPr lvl="0" marR="0" rtl="0" algn="l">
              <a:spcBef>
                <a:spcPts val="400"/>
              </a:spcBef>
              <a:spcAft>
                <a:spcPts val="0"/>
              </a:spcAft>
              <a:buClr>
                <a:schemeClr val="accent1"/>
              </a:buClr>
              <a:buSzPts val="1088"/>
              <a:buFont typeface="Noto Sans Symbols"/>
              <a:buChar char="▶"/>
              <a:defRPr b="0" i="0" sz="1600" u="none" cap="none" strike="noStrike">
                <a:solidFill>
                  <a:schemeClr val="dk1"/>
                </a:solidFill>
                <a:latin typeface="Century Gothic"/>
                <a:ea typeface="Century Gothic"/>
                <a:cs typeface="Century Gothic"/>
                <a:sym typeface="Century Gothic"/>
              </a:defRPr>
            </a:lvl1pPr>
            <a:lvl2pPr lvl="1" marR="0" rtl="0" algn="l">
              <a:spcBef>
                <a:spcPts val="324"/>
              </a:spcBef>
              <a:spcAft>
                <a:spcPts val="0"/>
              </a:spcAft>
              <a:buClr>
                <a:schemeClr val="accent1"/>
              </a:buClr>
              <a:buSzPts val="2300"/>
              <a:buFont typeface="Verdana"/>
              <a:buChar char="◦"/>
              <a:defRPr b="0" i="0" sz="2300" u="none" cap="none" strike="noStrike">
                <a:solidFill>
                  <a:schemeClr val="dk1"/>
                </a:solidFill>
                <a:latin typeface="Century Gothic"/>
                <a:ea typeface="Century Gothic"/>
                <a:cs typeface="Century Gothic"/>
                <a:sym typeface="Century Gothic"/>
              </a:defRPr>
            </a:lvl2pPr>
            <a:lvl3pPr lvl="2" marR="0" rtl="0" algn="l">
              <a:spcBef>
                <a:spcPts val="350"/>
              </a:spcBef>
              <a:spcAft>
                <a:spcPts val="0"/>
              </a:spcAft>
              <a:buClr>
                <a:schemeClr val="accent2"/>
              </a:buClr>
              <a:buSzPts val="2100"/>
              <a:buFont typeface="Noto Sans Symbols"/>
              <a:buChar char="⚫"/>
              <a:defRPr b="0" i="0" sz="2100" u="none" cap="none" strike="noStrike">
                <a:solidFill>
                  <a:schemeClr val="dk1"/>
                </a:solidFill>
                <a:latin typeface="Century Gothic"/>
                <a:ea typeface="Century Gothic"/>
                <a:cs typeface="Century Gothic"/>
                <a:sym typeface="Century Gothic"/>
              </a:defRPr>
            </a:lvl3pPr>
            <a:lvl4pPr lvl="3" marR="0" rtl="0" algn="l">
              <a:spcBef>
                <a:spcPts val="350"/>
              </a:spcBef>
              <a:spcAft>
                <a:spcPts val="0"/>
              </a:spcAft>
              <a:buClr>
                <a:schemeClr val="accent2"/>
              </a:buClr>
              <a:buSzPts val="1900"/>
              <a:buFont typeface="Noto Sans Symbols"/>
              <a:buChar char="⚫"/>
              <a:defRPr b="0" i="0" sz="1900" u="none" cap="none" strike="noStrike">
                <a:solidFill>
                  <a:schemeClr val="dk1"/>
                </a:solidFill>
                <a:latin typeface="Century Gothic"/>
                <a:ea typeface="Century Gothic"/>
                <a:cs typeface="Century Gothic"/>
                <a:sym typeface="Century Gothic"/>
              </a:defRPr>
            </a:lvl4pPr>
            <a:lvl5pPr lvl="4" marR="0" rtl="0" algn="l">
              <a:spcBef>
                <a:spcPts val="350"/>
              </a:spcBef>
              <a:spcAft>
                <a:spcPts val="0"/>
              </a:spcAft>
              <a:buClr>
                <a:schemeClr val="accent2"/>
              </a:buClr>
              <a:buSzPts val="1800"/>
              <a:buFont typeface="Noto Sans Symbols"/>
              <a:buChar char="⚫"/>
              <a:defRPr b="0" i="0" sz="1800" u="none" cap="none" strike="noStrike">
                <a:solidFill>
                  <a:schemeClr val="dk1"/>
                </a:solidFill>
                <a:latin typeface="Century Gothic"/>
                <a:ea typeface="Century Gothic"/>
                <a:cs typeface="Century Gothic"/>
                <a:sym typeface="Century Gothic"/>
              </a:defRPr>
            </a:lvl5pPr>
            <a:lvl6pPr lvl="5" marR="0" rtl="0" algn="l">
              <a:spcBef>
                <a:spcPts val="350"/>
              </a:spcBef>
              <a:spcAft>
                <a:spcPts val="0"/>
              </a:spcAft>
              <a:buClr>
                <a:schemeClr val="accent3"/>
              </a:buClr>
              <a:buSzPts val="1800"/>
              <a:buFont typeface="Noto Sans Symbols"/>
              <a:buChar char="◾"/>
              <a:defRPr b="0" i="0" sz="1800" u="none" cap="none" strike="noStrike">
                <a:solidFill>
                  <a:schemeClr val="dk1"/>
                </a:solidFill>
                <a:latin typeface="Rambla"/>
                <a:ea typeface="Rambla"/>
                <a:cs typeface="Rambla"/>
                <a:sym typeface="Rambla"/>
              </a:defRPr>
            </a:lvl6pPr>
            <a:lvl7pPr lvl="6"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7pPr>
            <a:lvl8pPr lvl="7"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8pPr>
            <a:lvl9pPr lvl="8"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9pPr>
          </a:lstStyle>
          <a:p/>
        </p:txBody>
      </p:sp>
      <p:sp>
        <p:nvSpPr>
          <p:cNvPr id="38" name="Google Shape;38;p3"/>
          <p:cNvSpPr/>
          <p:nvPr>
            <p:ph idx="5" type="pic"/>
          </p:nvPr>
        </p:nvSpPr>
        <p:spPr>
          <a:xfrm>
            <a:off x="2771800" y="4005064"/>
            <a:ext cx="3240336" cy="1368425"/>
          </a:xfrm>
          <a:prstGeom prst="chevron">
            <a:avLst>
              <a:gd fmla="val 50000" name="adj"/>
            </a:avLst>
          </a:prstGeom>
          <a:noFill/>
          <a:ln>
            <a:noFill/>
          </a:ln>
        </p:spPr>
        <p:txBody>
          <a:bodyPr anchorCtr="0" anchor="t" bIns="45700" lIns="91425" spcFirstLastPara="1" rIns="91425" wrap="square" tIns="45700"/>
          <a:lstStyle>
            <a:lvl1pPr lvl="0" marR="0" rtl="0" algn="l">
              <a:spcBef>
                <a:spcPts val="400"/>
              </a:spcBef>
              <a:spcAft>
                <a:spcPts val="0"/>
              </a:spcAft>
              <a:buClr>
                <a:schemeClr val="accent1"/>
              </a:buClr>
              <a:buSzPts val="1224"/>
              <a:buFont typeface="Noto Sans Symbols"/>
              <a:buChar char="▶"/>
              <a:defRPr b="0" i="0" sz="1800" u="none" cap="none" strike="noStrike">
                <a:solidFill>
                  <a:schemeClr val="dk1"/>
                </a:solidFill>
                <a:latin typeface="Century Gothic"/>
                <a:ea typeface="Century Gothic"/>
                <a:cs typeface="Century Gothic"/>
                <a:sym typeface="Century Gothic"/>
              </a:defRPr>
            </a:lvl1pPr>
            <a:lvl2pPr lvl="1" marR="0" rtl="0" algn="l">
              <a:spcBef>
                <a:spcPts val="324"/>
              </a:spcBef>
              <a:spcAft>
                <a:spcPts val="0"/>
              </a:spcAft>
              <a:buClr>
                <a:schemeClr val="accent1"/>
              </a:buClr>
              <a:buSzPts val="2300"/>
              <a:buFont typeface="Verdana"/>
              <a:buChar char="◦"/>
              <a:defRPr b="0" i="0" sz="2300" u="none" cap="none" strike="noStrike">
                <a:solidFill>
                  <a:schemeClr val="dk1"/>
                </a:solidFill>
                <a:latin typeface="Century Gothic"/>
                <a:ea typeface="Century Gothic"/>
                <a:cs typeface="Century Gothic"/>
                <a:sym typeface="Century Gothic"/>
              </a:defRPr>
            </a:lvl2pPr>
            <a:lvl3pPr lvl="2" marR="0" rtl="0" algn="l">
              <a:spcBef>
                <a:spcPts val="350"/>
              </a:spcBef>
              <a:spcAft>
                <a:spcPts val="0"/>
              </a:spcAft>
              <a:buClr>
                <a:schemeClr val="accent2"/>
              </a:buClr>
              <a:buSzPts val="2100"/>
              <a:buFont typeface="Noto Sans Symbols"/>
              <a:buChar char="⚫"/>
              <a:defRPr b="0" i="0" sz="2100" u="none" cap="none" strike="noStrike">
                <a:solidFill>
                  <a:schemeClr val="dk1"/>
                </a:solidFill>
                <a:latin typeface="Century Gothic"/>
                <a:ea typeface="Century Gothic"/>
                <a:cs typeface="Century Gothic"/>
                <a:sym typeface="Century Gothic"/>
              </a:defRPr>
            </a:lvl3pPr>
            <a:lvl4pPr lvl="3" marR="0" rtl="0" algn="l">
              <a:spcBef>
                <a:spcPts val="350"/>
              </a:spcBef>
              <a:spcAft>
                <a:spcPts val="0"/>
              </a:spcAft>
              <a:buClr>
                <a:schemeClr val="accent2"/>
              </a:buClr>
              <a:buSzPts val="1900"/>
              <a:buFont typeface="Noto Sans Symbols"/>
              <a:buChar char="⚫"/>
              <a:defRPr b="0" i="0" sz="1900" u="none" cap="none" strike="noStrike">
                <a:solidFill>
                  <a:schemeClr val="dk1"/>
                </a:solidFill>
                <a:latin typeface="Century Gothic"/>
                <a:ea typeface="Century Gothic"/>
                <a:cs typeface="Century Gothic"/>
                <a:sym typeface="Century Gothic"/>
              </a:defRPr>
            </a:lvl4pPr>
            <a:lvl5pPr lvl="4" marR="0" rtl="0" algn="l">
              <a:spcBef>
                <a:spcPts val="350"/>
              </a:spcBef>
              <a:spcAft>
                <a:spcPts val="0"/>
              </a:spcAft>
              <a:buClr>
                <a:schemeClr val="accent2"/>
              </a:buClr>
              <a:buSzPts val="1800"/>
              <a:buFont typeface="Noto Sans Symbols"/>
              <a:buChar char="⚫"/>
              <a:defRPr b="0" i="0" sz="1800" u="none" cap="none" strike="noStrike">
                <a:solidFill>
                  <a:schemeClr val="dk1"/>
                </a:solidFill>
                <a:latin typeface="Century Gothic"/>
                <a:ea typeface="Century Gothic"/>
                <a:cs typeface="Century Gothic"/>
                <a:sym typeface="Century Gothic"/>
              </a:defRPr>
            </a:lvl5pPr>
            <a:lvl6pPr lvl="5" marR="0" rtl="0" algn="l">
              <a:spcBef>
                <a:spcPts val="350"/>
              </a:spcBef>
              <a:spcAft>
                <a:spcPts val="0"/>
              </a:spcAft>
              <a:buClr>
                <a:schemeClr val="accent3"/>
              </a:buClr>
              <a:buSzPts val="1800"/>
              <a:buFont typeface="Noto Sans Symbols"/>
              <a:buChar char="◾"/>
              <a:defRPr b="0" i="0" sz="1800" u="none" cap="none" strike="noStrike">
                <a:solidFill>
                  <a:schemeClr val="dk1"/>
                </a:solidFill>
                <a:latin typeface="Rambla"/>
                <a:ea typeface="Rambla"/>
                <a:cs typeface="Rambla"/>
                <a:sym typeface="Rambla"/>
              </a:defRPr>
            </a:lvl6pPr>
            <a:lvl7pPr lvl="6"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7pPr>
            <a:lvl8pPr lvl="7"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8pPr>
            <a:lvl9pPr lvl="8"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39" name="Shape 39"/>
        <p:cNvGrpSpPr/>
        <p:nvPr/>
      </p:nvGrpSpPr>
      <p:grpSpPr>
        <a:xfrm>
          <a:off x="0" y="0"/>
          <a:ext cx="0" cy="0"/>
          <a:chOff x="0" y="0"/>
          <a:chExt cx="0" cy="0"/>
        </a:xfrm>
      </p:grpSpPr>
      <p:sp>
        <p:nvSpPr>
          <p:cNvPr id="40" name="Google Shape;40;p4"/>
          <p:cNvSpPr txBox="1"/>
          <p:nvPr>
            <p:ph idx="1" type="body"/>
          </p:nvPr>
        </p:nvSpPr>
        <p:spPr>
          <a:xfrm>
            <a:off x="457200" y="1481328"/>
            <a:ext cx="8229600" cy="4525963"/>
          </a:xfrm>
          <a:prstGeom prst="rect">
            <a:avLst/>
          </a:prstGeom>
          <a:noFill/>
          <a:ln>
            <a:noFill/>
          </a:ln>
        </p:spPr>
        <p:txBody>
          <a:bodyPr anchorCtr="0" anchor="t" bIns="45700" lIns="91425" spcFirstLastPara="1" rIns="91425" wrap="square" tIns="45700"/>
          <a:lstStyle>
            <a:lvl1pPr indent="-306324" lvl="0" marL="457200" algn="l">
              <a:spcBef>
                <a:spcPts val="400"/>
              </a:spcBef>
              <a:spcAft>
                <a:spcPts val="0"/>
              </a:spcAft>
              <a:buSzPts val="1224"/>
              <a:buChar char="▶"/>
              <a:defRPr/>
            </a:lvl1pPr>
            <a:lvl2pPr indent="-342900" lvl="1" marL="914400" algn="l">
              <a:spcBef>
                <a:spcPts val="324"/>
              </a:spcBef>
              <a:spcAft>
                <a:spcPts val="0"/>
              </a:spcAft>
              <a:buSzPts val="1800"/>
              <a:buChar char="◦"/>
              <a:defRPr/>
            </a:lvl2pPr>
            <a:lvl3pPr indent="-342900" lvl="2" marL="1371600" algn="l">
              <a:spcBef>
                <a:spcPts val="350"/>
              </a:spcBef>
              <a:spcAft>
                <a:spcPts val="0"/>
              </a:spcAft>
              <a:buSzPts val="1800"/>
              <a:buChar char="⚫"/>
              <a:defRPr/>
            </a:lvl3pPr>
            <a:lvl4pPr indent="-342900" lvl="3" marL="1828800" algn="l">
              <a:spcBef>
                <a:spcPts val="350"/>
              </a:spcBef>
              <a:spcAft>
                <a:spcPts val="0"/>
              </a:spcAft>
              <a:buSzPts val="1800"/>
              <a:buChar char="⚫"/>
              <a:defRPr/>
            </a:lvl4pPr>
            <a:lvl5pPr indent="-342900" lvl="4" marL="2286000" algn="l">
              <a:spcBef>
                <a:spcPts val="350"/>
              </a:spcBef>
              <a:spcAft>
                <a:spcPts val="0"/>
              </a:spcAft>
              <a:buSzPts val="1800"/>
              <a:buChar char="⚫"/>
              <a:defRPr/>
            </a:lvl5pPr>
            <a:lvl6pPr indent="-342900" lvl="5" marL="2743200" algn="l">
              <a:spcBef>
                <a:spcPts val="350"/>
              </a:spcBef>
              <a:spcAft>
                <a:spcPts val="0"/>
              </a:spcAft>
              <a:buSzPts val="1800"/>
              <a:buChar char="◾"/>
              <a:defRPr/>
            </a:lvl6pPr>
            <a:lvl7pPr indent="-342900" lvl="6" marL="3200400" algn="l">
              <a:spcBef>
                <a:spcPts val="350"/>
              </a:spcBef>
              <a:spcAft>
                <a:spcPts val="0"/>
              </a:spcAft>
              <a:buSzPts val="1800"/>
              <a:buChar char="◾"/>
              <a:defRPr/>
            </a:lvl7pPr>
            <a:lvl8pPr indent="-342900" lvl="7" marL="3657600" algn="l">
              <a:spcBef>
                <a:spcPts val="350"/>
              </a:spcBef>
              <a:spcAft>
                <a:spcPts val="0"/>
              </a:spcAft>
              <a:buSzPts val="1800"/>
              <a:buChar char="◾"/>
              <a:defRPr/>
            </a:lvl8pPr>
            <a:lvl9pPr indent="-342900" lvl="8" marL="4114800" algn="l">
              <a:spcBef>
                <a:spcPts val="350"/>
              </a:spcBef>
              <a:spcAft>
                <a:spcPts val="0"/>
              </a:spcAft>
              <a:buSzPts val="1800"/>
              <a:buChar char="◾"/>
              <a:defRPr/>
            </a:lvl9pPr>
          </a:lstStyle>
          <a:p/>
        </p:txBody>
      </p:sp>
      <p:sp>
        <p:nvSpPr>
          <p:cNvPr id="41" name="Google Shape;41;p4"/>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4"/>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4"/>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
        <p:nvSpPr>
          <p:cNvPr id="44" name="Google Shape;44;p4"/>
          <p:cNvSpPr txBox="1"/>
          <p:nvPr>
            <p:ph type="title"/>
          </p:nvPr>
        </p:nvSpPr>
        <p:spPr>
          <a:xfrm>
            <a:off x="457200" y="274638"/>
            <a:ext cx="6563072" cy="1143000"/>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accent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1.jp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pic>
        <p:nvPicPr>
          <p:cNvPr descr="C:\Users\Pablo\Downloads\1.png" id="6" name="Google Shape;6;p1"/>
          <p:cNvPicPr preferRelativeResize="0"/>
          <p:nvPr/>
        </p:nvPicPr>
        <p:blipFill rotWithShape="1">
          <a:blip r:embed="rId1">
            <a:alphaModFix/>
          </a:blip>
          <a:srcRect b="0" l="0" r="0" t="0"/>
          <a:stretch/>
        </p:blipFill>
        <p:spPr>
          <a:xfrm>
            <a:off x="7154285" y="116632"/>
            <a:ext cx="1608083" cy="1434738"/>
          </a:xfrm>
          <a:prstGeom prst="rect">
            <a:avLst/>
          </a:prstGeom>
          <a:noFill/>
          <a:ln>
            <a:noFill/>
          </a:ln>
        </p:spPr>
      </p:pic>
      <p:sp>
        <p:nvSpPr>
          <p:cNvPr id="7" name="Google Shape;7;p1"/>
          <p:cNvSpPr/>
          <p:nvPr/>
        </p:nvSpPr>
        <p:spPr>
          <a:xfrm>
            <a:off x="499273" y="5944936"/>
            <a:ext cx="4940624" cy="921076"/>
          </a:xfrm>
          <a:custGeom>
            <a:rect b="b" l="l" r="r" t="t"/>
            <a:pathLst>
              <a:path extrusionOk="0" h="337" w="7485">
                <a:moveTo>
                  <a:pt x="0" y="2"/>
                </a:moveTo>
                <a:lnTo>
                  <a:pt x="7485" y="337"/>
                </a:lnTo>
                <a:lnTo>
                  <a:pt x="5558" y="337"/>
                </a:lnTo>
                <a:lnTo>
                  <a:pt x="1" y="0"/>
                </a:lnTo>
              </a:path>
            </a:pathLst>
          </a:custGeom>
          <a:solidFill>
            <a:srgbClr val="9CAEA7">
              <a:alpha val="4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ambla"/>
              <a:ea typeface="Rambla"/>
              <a:cs typeface="Rambla"/>
              <a:sym typeface="Rambla"/>
            </a:endParaRPr>
          </a:p>
        </p:txBody>
      </p:sp>
      <p:sp>
        <p:nvSpPr>
          <p:cNvPr id="8" name="Google Shape;8;p1"/>
          <p:cNvSpPr/>
          <p:nvPr/>
        </p:nvSpPr>
        <p:spPr>
          <a:xfrm>
            <a:off x="485717" y="5939011"/>
            <a:ext cx="3690451" cy="933450"/>
          </a:xfrm>
          <a:custGeom>
            <a:rect b="b" l="l" r="r" t="t"/>
            <a:pathLst>
              <a:path extrusionOk="0" h="588" w="5591">
                <a:moveTo>
                  <a:pt x="0" y="0"/>
                </a:moveTo>
                <a:lnTo>
                  <a:pt x="5591" y="585"/>
                </a:lnTo>
                <a:lnTo>
                  <a:pt x="4415" y="588"/>
                </a:lnTo>
                <a:lnTo>
                  <a:pt x="12" y="4"/>
                </a:lnTo>
              </a:path>
            </a:pathLst>
          </a:custGeom>
          <a:solidFill>
            <a:srgbClr val="20B59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ambla"/>
              <a:ea typeface="Rambla"/>
              <a:cs typeface="Rambla"/>
              <a:sym typeface="Rambla"/>
            </a:endParaRPr>
          </a:p>
        </p:txBody>
      </p:sp>
      <p:sp>
        <p:nvSpPr>
          <p:cNvPr id="9" name="Google Shape;9;p1"/>
          <p:cNvSpPr/>
          <p:nvPr/>
        </p:nvSpPr>
        <p:spPr>
          <a:xfrm>
            <a:off x="-6042" y="5791253"/>
            <a:ext cx="3402314" cy="1080868"/>
          </a:xfrm>
          <a:prstGeom prst="rtTriangle">
            <a:avLst/>
          </a:prstGeom>
          <a:blipFill rotWithShape="1">
            <a:blip r:embed="rId2">
              <a:alphaModFix amt="50000"/>
            </a:blip>
            <a:tile algn="t" flip="none" tx="0" sx="50000" ty="0" sy="50000"/>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ambla"/>
              <a:ea typeface="Rambla"/>
              <a:cs typeface="Rambla"/>
              <a:sym typeface="Rambla"/>
            </a:endParaRPr>
          </a:p>
        </p:txBody>
      </p:sp>
      <p:cxnSp>
        <p:nvCxnSpPr>
          <p:cNvPr id="10" name="Google Shape;10;p1"/>
          <p:cNvCxnSpPr/>
          <p:nvPr/>
        </p:nvCxnSpPr>
        <p:spPr>
          <a:xfrm>
            <a:off x="-9237" y="5787738"/>
            <a:ext cx="3405509" cy="1084383"/>
          </a:xfrm>
          <a:prstGeom prst="straightConnector1">
            <a:avLst/>
          </a:prstGeom>
          <a:noFill/>
          <a:ln cap="flat" cmpd="sng" w="12050">
            <a:solidFill>
              <a:srgbClr val="93A49E"/>
            </a:solidFill>
            <a:prstDash val="solid"/>
            <a:miter lim="800000"/>
            <a:headEnd len="sm" w="sm" type="none"/>
            <a:tailEnd len="sm" w="sm" type="none"/>
          </a:ln>
        </p:spPr>
      </p:cxnSp>
      <p:sp>
        <p:nvSpPr>
          <p:cNvPr id="11" name="Google Shape;11;p1"/>
          <p:cNvSpPr txBox="1"/>
          <p:nvPr>
            <p:ph type="title"/>
          </p:nvPr>
        </p:nvSpPr>
        <p:spPr>
          <a:xfrm>
            <a:off x="457200" y="274638"/>
            <a:ext cx="6563072" cy="114300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accent5"/>
              </a:buClr>
              <a:buSzPts val="4100"/>
              <a:buFont typeface="Century Gothic"/>
              <a:buNone/>
              <a:defRPr b="1" i="0" sz="4100" u="none" cap="none" strike="noStrike">
                <a:solidFill>
                  <a:schemeClr val="accent5"/>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
          <p:cNvSpPr txBox="1"/>
          <p:nvPr>
            <p:ph idx="1" type="body"/>
          </p:nvPr>
        </p:nvSpPr>
        <p:spPr>
          <a:xfrm>
            <a:off x="457200" y="1481328"/>
            <a:ext cx="8229600" cy="4525963"/>
          </a:xfrm>
          <a:prstGeom prst="rect">
            <a:avLst/>
          </a:prstGeom>
          <a:noFill/>
          <a:ln>
            <a:noFill/>
          </a:ln>
        </p:spPr>
        <p:txBody>
          <a:bodyPr anchorCtr="0" anchor="t" bIns="45700" lIns="91425" spcFirstLastPara="1" rIns="91425" wrap="square" tIns="45700"/>
          <a:lstStyle>
            <a:lvl1pPr indent="-345186" lvl="0" marL="457200" marR="0" rtl="0" algn="l">
              <a:spcBef>
                <a:spcPts val="400"/>
              </a:spcBef>
              <a:spcAft>
                <a:spcPts val="0"/>
              </a:spcAft>
              <a:buClr>
                <a:schemeClr val="accent1"/>
              </a:buClr>
              <a:buSzPts val="1836"/>
              <a:buFont typeface="Noto Sans Symbols"/>
              <a:buChar char="▶"/>
              <a:defRPr b="0" i="0" sz="2700" u="none" cap="none" strike="noStrike">
                <a:solidFill>
                  <a:schemeClr val="dk1"/>
                </a:solidFill>
                <a:latin typeface="Century Gothic"/>
                <a:ea typeface="Century Gothic"/>
                <a:cs typeface="Century Gothic"/>
                <a:sym typeface="Century Gothic"/>
              </a:defRPr>
            </a:lvl1pPr>
            <a:lvl2pPr indent="-374650" lvl="1" marL="914400" marR="0" rtl="0" algn="l">
              <a:spcBef>
                <a:spcPts val="324"/>
              </a:spcBef>
              <a:spcAft>
                <a:spcPts val="0"/>
              </a:spcAft>
              <a:buClr>
                <a:schemeClr val="accent1"/>
              </a:buClr>
              <a:buSzPts val="2300"/>
              <a:buFont typeface="Verdana"/>
              <a:buChar char="◦"/>
              <a:defRPr b="0" i="0" sz="2300" u="none" cap="none" strike="noStrike">
                <a:solidFill>
                  <a:schemeClr val="dk1"/>
                </a:solidFill>
                <a:latin typeface="Century Gothic"/>
                <a:ea typeface="Century Gothic"/>
                <a:cs typeface="Century Gothic"/>
                <a:sym typeface="Century Gothic"/>
              </a:defRPr>
            </a:lvl2pPr>
            <a:lvl3pPr indent="-361950" lvl="2" marL="1371600" marR="0" rtl="0" algn="l">
              <a:spcBef>
                <a:spcPts val="350"/>
              </a:spcBef>
              <a:spcAft>
                <a:spcPts val="0"/>
              </a:spcAft>
              <a:buClr>
                <a:schemeClr val="accent2"/>
              </a:buClr>
              <a:buSzPts val="2100"/>
              <a:buFont typeface="Noto Sans Symbols"/>
              <a:buChar char="⚫"/>
              <a:defRPr b="0" i="0" sz="2100" u="none" cap="none" strike="noStrike">
                <a:solidFill>
                  <a:schemeClr val="dk1"/>
                </a:solidFill>
                <a:latin typeface="Century Gothic"/>
                <a:ea typeface="Century Gothic"/>
                <a:cs typeface="Century Gothic"/>
                <a:sym typeface="Century Gothic"/>
              </a:defRPr>
            </a:lvl3pPr>
            <a:lvl4pPr indent="-349250" lvl="3" marL="1828800" marR="0" rtl="0" algn="l">
              <a:spcBef>
                <a:spcPts val="350"/>
              </a:spcBef>
              <a:spcAft>
                <a:spcPts val="0"/>
              </a:spcAft>
              <a:buClr>
                <a:schemeClr val="accent2"/>
              </a:buClr>
              <a:buSzPts val="1900"/>
              <a:buFont typeface="Noto Sans Symbols"/>
              <a:buChar char="⚫"/>
              <a:defRPr b="0" i="0" sz="1900" u="none" cap="none" strike="noStrike">
                <a:solidFill>
                  <a:schemeClr val="dk1"/>
                </a:solidFill>
                <a:latin typeface="Century Gothic"/>
                <a:ea typeface="Century Gothic"/>
                <a:cs typeface="Century Gothic"/>
                <a:sym typeface="Century Gothic"/>
              </a:defRPr>
            </a:lvl4pPr>
            <a:lvl5pPr indent="-342900" lvl="4" marL="2286000" marR="0" rtl="0" algn="l">
              <a:spcBef>
                <a:spcPts val="350"/>
              </a:spcBef>
              <a:spcAft>
                <a:spcPts val="0"/>
              </a:spcAft>
              <a:buClr>
                <a:schemeClr val="accent2"/>
              </a:buClr>
              <a:buSzPts val="1800"/>
              <a:buFont typeface="Noto Sans Symbols"/>
              <a:buChar char="⚫"/>
              <a:defRPr b="0" i="0" sz="1800" u="none" cap="none" strike="noStrike">
                <a:solidFill>
                  <a:schemeClr val="dk1"/>
                </a:solidFill>
                <a:latin typeface="Century Gothic"/>
                <a:ea typeface="Century Gothic"/>
                <a:cs typeface="Century Gothic"/>
                <a:sym typeface="Century Gothic"/>
              </a:defRPr>
            </a:lvl5pPr>
            <a:lvl6pPr indent="-342900" lvl="5" marL="2743200" marR="0" rtl="0" algn="l">
              <a:spcBef>
                <a:spcPts val="350"/>
              </a:spcBef>
              <a:spcAft>
                <a:spcPts val="0"/>
              </a:spcAft>
              <a:buClr>
                <a:schemeClr val="accent3"/>
              </a:buClr>
              <a:buSzPts val="1800"/>
              <a:buFont typeface="Noto Sans Symbols"/>
              <a:buChar char="◾"/>
              <a:defRPr b="0" i="0" sz="1800" u="none" cap="none" strike="noStrike">
                <a:solidFill>
                  <a:schemeClr val="dk1"/>
                </a:solidFill>
                <a:latin typeface="Rambla"/>
                <a:ea typeface="Rambla"/>
                <a:cs typeface="Rambla"/>
                <a:sym typeface="Rambla"/>
              </a:defRPr>
            </a:lvl6pPr>
            <a:lvl7pPr indent="-330200" lvl="6" marL="3200400"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7pPr>
            <a:lvl8pPr indent="-330200" lvl="7" marL="3657600"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8pPr>
            <a:lvl9pPr indent="-330200" lvl="8" marL="4114800" marR="0" rtl="0" algn="l">
              <a:spcBef>
                <a:spcPts val="350"/>
              </a:spcBef>
              <a:spcAft>
                <a:spcPts val="0"/>
              </a:spcAft>
              <a:buClr>
                <a:schemeClr val="accent3"/>
              </a:buClr>
              <a:buSzPts val="1600"/>
              <a:buFont typeface="Noto Sans Symbols"/>
              <a:buChar char="◾"/>
              <a:defRPr b="0" i="0" sz="1600" u="none" cap="none" strike="noStrike">
                <a:solidFill>
                  <a:schemeClr val="dk1"/>
                </a:solidFill>
                <a:latin typeface="Rambla"/>
                <a:ea typeface="Rambla"/>
                <a:cs typeface="Rambla"/>
                <a:sym typeface="Rambla"/>
              </a:defRPr>
            </a:lvl9pPr>
          </a:lstStyle>
          <a:p/>
        </p:txBody>
      </p:sp>
      <p:sp>
        <p:nvSpPr>
          <p:cNvPr id="13" name="Google Shape;13;p1"/>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sz="1000">
                <a:solidFill>
                  <a:schemeClr val="dk1"/>
                </a:solidFill>
                <a:latin typeface="Rambla"/>
                <a:ea typeface="Rambla"/>
                <a:cs typeface="Rambla"/>
                <a:sym typeface="Rambla"/>
              </a:defRPr>
            </a:lvl1pPr>
            <a:lvl2pPr lvl="1"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2pPr>
            <a:lvl3pPr lvl="2"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3pPr>
            <a:lvl4pPr lvl="3"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4pPr>
            <a:lvl5pPr lvl="4"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5pPr>
            <a:lvl6pPr lvl="5"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6pPr>
            <a:lvl7pPr lvl="6"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7pPr>
            <a:lvl8pPr lvl="7"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8pPr>
            <a:lvl9pPr lvl="8"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9pPr>
          </a:lstStyle>
          <a:p/>
        </p:txBody>
      </p:sp>
      <p:sp>
        <p:nvSpPr>
          <p:cNvPr id="14" name="Google Shape;14;p1"/>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lstStyle>
            <a:lvl1pPr lvl="0" marR="0" rtl="0" algn="r">
              <a:spcBef>
                <a:spcPts val="0"/>
              </a:spcBef>
              <a:spcAft>
                <a:spcPts val="0"/>
              </a:spcAft>
              <a:buSzPts val="1400"/>
              <a:buNone/>
              <a:defRPr sz="1000">
                <a:solidFill>
                  <a:schemeClr val="dk1"/>
                </a:solidFill>
                <a:latin typeface="Rambla"/>
                <a:ea typeface="Rambla"/>
                <a:cs typeface="Rambla"/>
                <a:sym typeface="Rambla"/>
              </a:defRPr>
            </a:lvl1pPr>
            <a:lvl2pPr lvl="1"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2pPr>
            <a:lvl3pPr lvl="2"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3pPr>
            <a:lvl4pPr lvl="3"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4pPr>
            <a:lvl5pPr lvl="4"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5pPr>
            <a:lvl6pPr lvl="5"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6pPr>
            <a:lvl7pPr lvl="6"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7pPr>
            <a:lvl8pPr lvl="7"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8pPr>
            <a:lvl9pPr lvl="8" marR="0" rtl="0" algn="l">
              <a:spcBef>
                <a:spcPts val="0"/>
              </a:spcBef>
              <a:spcAft>
                <a:spcPts val="0"/>
              </a:spcAft>
              <a:buSzPts val="1400"/>
              <a:buNone/>
              <a:defRPr b="0" i="0" sz="1800" u="none" cap="none" strike="noStrike">
                <a:solidFill>
                  <a:schemeClr val="dk1"/>
                </a:solidFill>
                <a:latin typeface="Rambla"/>
                <a:ea typeface="Rambla"/>
                <a:cs typeface="Rambla"/>
                <a:sym typeface="Rambla"/>
              </a:defRPr>
            </a:lvl9pPr>
          </a:lstStyle>
          <a:p/>
        </p:txBody>
      </p:sp>
      <p:sp>
        <p:nvSpPr>
          <p:cNvPr id="15" name="Google Shape;15;p1"/>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rtl="0" algn="r">
              <a:spcBef>
                <a:spcPts val="0"/>
              </a:spcBef>
              <a:buNone/>
              <a:defRPr b="0" sz="1000" u="none">
                <a:solidFill>
                  <a:schemeClr val="dk1"/>
                </a:solidFill>
                <a:latin typeface="Rambla"/>
                <a:ea typeface="Rambla"/>
                <a:cs typeface="Rambla"/>
                <a:sym typeface="Rambla"/>
              </a:defRPr>
            </a:lvl1pPr>
            <a:lvl2pPr indent="0" lvl="1" marL="0" marR="0" rtl="0" algn="r">
              <a:spcBef>
                <a:spcPts val="0"/>
              </a:spcBef>
              <a:buNone/>
              <a:defRPr b="0" sz="1000" u="none">
                <a:solidFill>
                  <a:schemeClr val="dk1"/>
                </a:solidFill>
                <a:latin typeface="Rambla"/>
                <a:ea typeface="Rambla"/>
                <a:cs typeface="Rambla"/>
                <a:sym typeface="Rambla"/>
              </a:defRPr>
            </a:lvl2pPr>
            <a:lvl3pPr indent="0" lvl="2" marL="0" marR="0" rtl="0" algn="r">
              <a:spcBef>
                <a:spcPts val="0"/>
              </a:spcBef>
              <a:buNone/>
              <a:defRPr b="0" sz="1000" u="none">
                <a:solidFill>
                  <a:schemeClr val="dk1"/>
                </a:solidFill>
                <a:latin typeface="Rambla"/>
                <a:ea typeface="Rambla"/>
                <a:cs typeface="Rambla"/>
                <a:sym typeface="Rambla"/>
              </a:defRPr>
            </a:lvl3pPr>
            <a:lvl4pPr indent="0" lvl="3" marL="0" marR="0" rtl="0" algn="r">
              <a:spcBef>
                <a:spcPts val="0"/>
              </a:spcBef>
              <a:buNone/>
              <a:defRPr b="0" sz="1000" u="none">
                <a:solidFill>
                  <a:schemeClr val="dk1"/>
                </a:solidFill>
                <a:latin typeface="Rambla"/>
                <a:ea typeface="Rambla"/>
                <a:cs typeface="Rambla"/>
                <a:sym typeface="Rambla"/>
              </a:defRPr>
            </a:lvl4pPr>
            <a:lvl5pPr indent="0" lvl="4" marL="0" marR="0" rtl="0" algn="r">
              <a:spcBef>
                <a:spcPts val="0"/>
              </a:spcBef>
              <a:buNone/>
              <a:defRPr b="0" sz="1000" u="none">
                <a:solidFill>
                  <a:schemeClr val="dk1"/>
                </a:solidFill>
                <a:latin typeface="Rambla"/>
                <a:ea typeface="Rambla"/>
                <a:cs typeface="Rambla"/>
                <a:sym typeface="Rambla"/>
              </a:defRPr>
            </a:lvl5pPr>
            <a:lvl6pPr indent="0" lvl="5" marL="0" marR="0" rtl="0" algn="r">
              <a:spcBef>
                <a:spcPts val="0"/>
              </a:spcBef>
              <a:buNone/>
              <a:defRPr b="0" sz="1000" u="none">
                <a:solidFill>
                  <a:schemeClr val="dk1"/>
                </a:solidFill>
                <a:latin typeface="Rambla"/>
                <a:ea typeface="Rambla"/>
                <a:cs typeface="Rambla"/>
                <a:sym typeface="Rambla"/>
              </a:defRPr>
            </a:lvl6pPr>
            <a:lvl7pPr indent="0" lvl="6" marL="0" marR="0" rtl="0" algn="r">
              <a:spcBef>
                <a:spcPts val="0"/>
              </a:spcBef>
              <a:buNone/>
              <a:defRPr b="0" sz="1000" u="none">
                <a:solidFill>
                  <a:schemeClr val="dk1"/>
                </a:solidFill>
                <a:latin typeface="Rambla"/>
                <a:ea typeface="Rambla"/>
                <a:cs typeface="Rambla"/>
                <a:sym typeface="Rambla"/>
              </a:defRPr>
            </a:lvl7pPr>
            <a:lvl8pPr indent="0" lvl="7" marL="0" marR="0" rtl="0" algn="r">
              <a:spcBef>
                <a:spcPts val="0"/>
              </a:spcBef>
              <a:buNone/>
              <a:defRPr b="0" sz="1000" u="none">
                <a:solidFill>
                  <a:schemeClr val="dk1"/>
                </a:solidFill>
                <a:latin typeface="Rambla"/>
                <a:ea typeface="Rambla"/>
                <a:cs typeface="Rambla"/>
                <a:sym typeface="Rambla"/>
              </a:defRPr>
            </a:lvl8pPr>
            <a:lvl9pPr indent="0" lvl="8" marL="0" marR="0" rtl="0" algn="r">
              <a:spcBef>
                <a:spcPts val="0"/>
              </a:spcBef>
              <a:buNone/>
              <a:defRPr b="0" sz="1000" u="none">
                <a:solidFill>
                  <a:schemeClr val="dk1"/>
                </a:solidFill>
                <a:latin typeface="Rambla"/>
                <a:ea typeface="Rambla"/>
                <a:cs typeface="Rambla"/>
                <a:sym typeface="Rambla"/>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en.wikipedia.org/wiki/Engineering_and_Physical_Sciences_Research_Council" TargetMode="External"/><Relationship Id="rId4" Type="http://schemas.openxmlformats.org/officeDocument/2006/relationships/hyperlink" Target="https://en.wikipedia.org/wiki/Arts_and_Humanities_Research_Council" TargetMode="External"/><Relationship Id="rId5" Type="http://schemas.openxmlformats.org/officeDocument/2006/relationships/hyperlink" Target="https://en.wikipedia.org/wiki/Great_Britain" TargetMode="External"/><Relationship Id="rId6"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image" Target="../media/image3.jpg"/><Relationship Id="rId5"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hyperlink" Target="https://www.theguardian.com/world/2018/nov/10/autonomous-drones-that-decide-who-they-kill-britain-funds-research"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www.youtube.com/watch?v=TlO2gcs1YvM" TargetMode="External"/><Relationship Id="rId4" Type="http://schemas.openxmlformats.org/officeDocument/2006/relationships/image" Target="../media/image6.jpg"/><Relationship Id="rId5" Type="http://schemas.openxmlformats.org/officeDocument/2006/relationships/hyperlink" Target="https://spectrum.ieee.org/automaton/robotics/military-robots/why-you-shouldnt-fear-slaughterbot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aronwant.org/killerdrones" TargetMode="External"/><Relationship Id="rId4" Type="http://schemas.openxmlformats.org/officeDocument/2006/relationships/hyperlink" Target="https://www.thebureauinvestigates.com/stories/2017-01-17/obamas-covert-drone-war-in-numbers-ten-times-more-strikes-than-bush" TargetMode="External"/><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 name="Shape 48"/>
        <p:cNvGrpSpPr/>
        <p:nvPr/>
      </p:nvGrpSpPr>
      <p:grpSpPr>
        <a:xfrm>
          <a:off x="0" y="0"/>
          <a:ext cx="0" cy="0"/>
          <a:chOff x="0" y="0"/>
          <a:chExt cx="0" cy="0"/>
        </a:xfrm>
      </p:grpSpPr>
      <p:sp>
        <p:nvSpPr>
          <p:cNvPr id="49" name="Google Shape;49;p5"/>
          <p:cNvSpPr txBox="1"/>
          <p:nvPr>
            <p:ph type="ctrTitle"/>
          </p:nvPr>
        </p:nvSpPr>
        <p:spPr>
          <a:xfrm>
            <a:off x="685800" y="1752601"/>
            <a:ext cx="7772400" cy="1829761"/>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Clr>
                <a:schemeClr val="accent5"/>
              </a:buClr>
              <a:buSzPts val="4800"/>
              <a:buFont typeface="Century Gothic"/>
              <a:buNone/>
            </a:pPr>
            <a:r>
              <a:rPr lang="es-ES"/>
              <a:t>KILLER DRONES</a:t>
            </a:r>
            <a:endParaRPr/>
          </a:p>
        </p:txBody>
      </p:sp>
      <p:sp>
        <p:nvSpPr>
          <p:cNvPr id="50" name="Google Shape;50;p5"/>
          <p:cNvSpPr txBox="1"/>
          <p:nvPr>
            <p:ph idx="1" type="subTitle"/>
          </p:nvPr>
        </p:nvSpPr>
        <p:spPr>
          <a:xfrm>
            <a:off x="685800" y="3611607"/>
            <a:ext cx="7772400" cy="1199704"/>
          </a:xfrm>
          <a:prstGeom prst="rect">
            <a:avLst/>
          </a:prstGeom>
          <a:noFill/>
          <a:ln>
            <a:noFill/>
          </a:ln>
        </p:spPr>
        <p:txBody>
          <a:bodyPr anchorCtr="0" anchor="t" bIns="45700" lIns="45700" spcFirstLastPara="1" rIns="45700" wrap="square" tIns="45700">
            <a:noAutofit/>
          </a:bodyPr>
          <a:lstStyle/>
          <a:p>
            <a:pPr indent="0" lvl="0" marL="0" marR="64008" rtl="0" algn="r">
              <a:spcBef>
                <a:spcPts val="0"/>
              </a:spcBef>
              <a:spcAft>
                <a:spcPts val="0"/>
              </a:spcAft>
              <a:buSzPts val="1836"/>
              <a:buNone/>
            </a:pPr>
            <a:r>
              <a:rPr lang="es-ES"/>
              <a:t>MII DRON - INGENIA SE</a:t>
            </a:r>
            <a:endParaRPr/>
          </a:p>
          <a:p>
            <a:pPr indent="0" lvl="0" marL="0" marR="64008" rtl="0" algn="r">
              <a:spcBef>
                <a:spcPts val="0"/>
              </a:spcBef>
              <a:spcAft>
                <a:spcPts val="0"/>
              </a:spcAft>
              <a:buSzPts val="1836"/>
              <a:buNone/>
            </a:pPr>
            <a:r>
              <a:rPr lang="es-ES"/>
              <a:t>03/12/2018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4"/>
          <p:cNvSpPr txBox="1"/>
          <p:nvPr>
            <p:ph idx="1" type="body"/>
          </p:nvPr>
        </p:nvSpPr>
        <p:spPr>
          <a:xfrm>
            <a:off x="457200" y="1481325"/>
            <a:ext cx="8229600" cy="50844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rPr b="1" lang="es-ES"/>
              <a:t>High death toll</a:t>
            </a:r>
            <a:r>
              <a:rPr lang="es-ES"/>
              <a:t>	 </a:t>
            </a:r>
            <a:endParaRPr/>
          </a:p>
          <a:p>
            <a:pPr indent="0" lvl="0" marL="0" rtl="0" algn="l">
              <a:spcBef>
                <a:spcPts val="400"/>
              </a:spcBef>
              <a:spcAft>
                <a:spcPts val="0"/>
              </a:spcAft>
              <a:buNone/>
            </a:pPr>
            <a:r>
              <a:rPr lang="es-ES"/>
              <a:t>‘</a:t>
            </a:r>
            <a:r>
              <a:rPr i="1" lang="es-ES"/>
              <a:t>Strikes in Pakistan peaked in </a:t>
            </a:r>
            <a:r>
              <a:rPr i="1" lang="es-ES"/>
              <a:t>2010, with 128 CIA drone attacks and at least 89 civilians killed.’</a:t>
            </a:r>
            <a:endParaRPr i="1"/>
          </a:p>
          <a:p>
            <a:pPr indent="0" lvl="0" marL="0" rtl="0" algn="l">
              <a:spcBef>
                <a:spcPts val="400"/>
              </a:spcBef>
              <a:spcAft>
                <a:spcPts val="0"/>
              </a:spcAft>
              <a:buNone/>
            </a:pPr>
            <a:r>
              <a:rPr lang="es-ES"/>
              <a:t>Civilians </a:t>
            </a:r>
            <a:r>
              <a:rPr lang="es-ES"/>
              <a:t>in Afghanistan and Pakistan </a:t>
            </a:r>
            <a:r>
              <a:rPr lang="es-ES"/>
              <a:t>were devastated</a:t>
            </a:r>
            <a:endParaRPr/>
          </a:p>
          <a:p>
            <a:pPr indent="-306324" lvl="0" marL="914400" rtl="0" algn="l">
              <a:spcBef>
                <a:spcPts val="400"/>
              </a:spcBef>
              <a:spcAft>
                <a:spcPts val="0"/>
              </a:spcAft>
              <a:buSzPts val="1224"/>
              <a:buChar char="●"/>
            </a:pPr>
            <a:r>
              <a:rPr lang="es-ES"/>
              <a:t>Constant threat</a:t>
            </a:r>
            <a:endParaRPr/>
          </a:p>
          <a:p>
            <a:pPr indent="-306324" lvl="0" marL="914400" rtl="0" algn="l">
              <a:spcBef>
                <a:spcPts val="0"/>
              </a:spcBef>
              <a:spcAft>
                <a:spcPts val="0"/>
              </a:spcAft>
              <a:buSzPts val="1224"/>
              <a:buChar char="●"/>
            </a:pPr>
            <a:r>
              <a:rPr lang="es-ES"/>
              <a:t>Drones flying for up to 17h at a time</a:t>
            </a:r>
            <a:endParaRPr/>
          </a:p>
          <a:p>
            <a:pPr indent="-306324" lvl="0" marL="914400" rtl="0" algn="l">
              <a:spcBef>
                <a:spcPts val="0"/>
              </a:spcBef>
              <a:spcAft>
                <a:spcPts val="0"/>
              </a:spcAft>
              <a:buSzPts val="1224"/>
              <a:buChar char="●"/>
            </a:pPr>
            <a:r>
              <a:rPr lang="es-ES"/>
              <a:t>Living under </a:t>
            </a:r>
            <a:r>
              <a:rPr lang="es-ES"/>
              <a:t>surveillance - Uncertainty</a:t>
            </a:r>
            <a:endParaRPr/>
          </a:p>
          <a:p>
            <a:pPr indent="0" lvl="0" marL="0" rtl="0" algn="l">
              <a:spcBef>
                <a:spcPts val="400"/>
              </a:spcBef>
              <a:spcAft>
                <a:spcPts val="0"/>
              </a:spcAft>
              <a:buNone/>
            </a:pPr>
            <a:r>
              <a:t/>
            </a:r>
            <a:endParaRPr b="1"/>
          </a:p>
          <a:p>
            <a:pPr indent="0" lvl="0" marL="0" rtl="0" algn="l">
              <a:spcBef>
                <a:spcPts val="400"/>
              </a:spcBef>
              <a:spcAft>
                <a:spcPts val="0"/>
              </a:spcAft>
              <a:buNone/>
            </a:pPr>
            <a:r>
              <a:t/>
            </a:r>
            <a:endParaRPr b="1"/>
          </a:p>
          <a:p>
            <a:pPr indent="0" lvl="0" marL="0" rtl="0" algn="l">
              <a:spcBef>
                <a:spcPts val="400"/>
              </a:spcBef>
              <a:spcAft>
                <a:spcPts val="0"/>
              </a:spcAft>
              <a:buNone/>
            </a:pPr>
            <a:r>
              <a:t/>
            </a:r>
            <a:endParaRPr/>
          </a:p>
        </p:txBody>
      </p:sp>
      <p:sp>
        <p:nvSpPr>
          <p:cNvPr id="142" name="Google Shape;142;p14"/>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Precision Issues</a:t>
            </a:r>
            <a:endParaRPr/>
          </a:p>
        </p:txBody>
      </p:sp>
      <p:sp>
        <p:nvSpPr>
          <p:cNvPr id="143" name="Google Shape;143;p14"/>
          <p:cNvSpPr txBox="1"/>
          <p:nvPr/>
        </p:nvSpPr>
        <p:spPr>
          <a:xfrm>
            <a:off x="-5318850" y="370175"/>
            <a:ext cx="3896700" cy="2941800"/>
          </a:xfrm>
          <a:prstGeom prst="rect">
            <a:avLst/>
          </a:prstGeom>
          <a:noFill/>
          <a:ln>
            <a:noFill/>
          </a:ln>
        </p:spPr>
        <p:txBody>
          <a:bodyPr anchorCtr="0" anchor="t" bIns="91425" lIns="91425" spcFirstLastPara="1" rIns="91425" wrap="square" tIns="91425">
            <a:noAutofit/>
          </a:bodyPr>
          <a:lstStyle/>
          <a:p>
            <a:pPr indent="0" lvl="0" marL="0" rtl="0" algn="l">
              <a:spcBef>
                <a:spcPts val="400"/>
              </a:spcBef>
              <a:spcAft>
                <a:spcPts val="0"/>
              </a:spcAft>
              <a:buNone/>
            </a:pPr>
            <a:r>
              <a:t/>
            </a:r>
            <a:endParaRPr/>
          </a:p>
        </p:txBody>
      </p:sp>
      <p:sp>
        <p:nvSpPr>
          <p:cNvPr id="144" name="Google Shape;144;p14"/>
          <p:cNvSpPr txBox="1"/>
          <p:nvPr/>
        </p:nvSpPr>
        <p:spPr>
          <a:xfrm>
            <a:off x="-2479175" y="1062500"/>
            <a:ext cx="1577700" cy="8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14"/>
          <p:cNvCxnSpPr/>
          <p:nvPr/>
        </p:nvCxnSpPr>
        <p:spPr>
          <a:xfrm>
            <a:off x="138650" y="2276050"/>
            <a:ext cx="385800" cy="600"/>
          </a:xfrm>
          <a:prstGeom prst="straightConnector1">
            <a:avLst/>
          </a:prstGeom>
          <a:noFill/>
          <a:ln cap="flat" cmpd="sng" w="28575">
            <a:solidFill>
              <a:srgbClr val="20B595"/>
            </a:solidFill>
            <a:prstDash val="solid"/>
            <a:round/>
            <a:headEnd len="med" w="med" type="none"/>
            <a:tailEnd len="med" w="med" type="triangle"/>
          </a:ln>
        </p:spPr>
      </p:cxnSp>
      <p:pic>
        <p:nvPicPr>
          <p:cNvPr id="146" name="Google Shape;146;p14"/>
          <p:cNvPicPr preferRelativeResize="0"/>
          <p:nvPr/>
        </p:nvPicPr>
        <p:blipFill rotWithShape="1">
          <a:blip r:embed="rId3">
            <a:alphaModFix/>
          </a:blip>
          <a:srcRect b="0" l="0" r="11386" t="0"/>
          <a:stretch/>
        </p:blipFill>
        <p:spPr>
          <a:xfrm>
            <a:off x="5295375" y="4980250"/>
            <a:ext cx="3452800" cy="1737850"/>
          </a:xfrm>
          <a:prstGeom prst="rect">
            <a:avLst/>
          </a:prstGeom>
          <a:noFill/>
          <a:ln>
            <a:noFill/>
          </a:ln>
        </p:spPr>
      </p:pic>
      <p:sp>
        <p:nvSpPr>
          <p:cNvPr id="147" name="Google Shape;147;p14"/>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148" name="Google Shape;148;p14"/>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Impact</a:t>
            </a:r>
            <a:endParaRPr sz="1800" u="sng">
              <a:solidFill>
                <a:schemeClr val="accent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5"/>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Famous Targets</a:t>
            </a:r>
            <a:endParaRPr/>
          </a:p>
        </p:txBody>
      </p:sp>
      <p:pic>
        <p:nvPicPr>
          <p:cNvPr id="154" name="Google Shape;154;p15"/>
          <p:cNvPicPr preferRelativeResize="0"/>
          <p:nvPr/>
        </p:nvPicPr>
        <p:blipFill>
          <a:blip r:embed="rId3">
            <a:alphaModFix/>
          </a:blip>
          <a:stretch>
            <a:fillRect/>
          </a:stretch>
        </p:blipFill>
        <p:spPr>
          <a:xfrm>
            <a:off x="1921551" y="1172975"/>
            <a:ext cx="5874101" cy="4974976"/>
          </a:xfrm>
          <a:prstGeom prst="rect">
            <a:avLst/>
          </a:prstGeom>
          <a:noFill/>
          <a:ln>
            <a:noFill/>
          </a:ln>
        </p:spPr>
      </p:pic>
      <p:sp>
        <p:nvSpPr>
          <p:cNvPr id="155" name="Google Shape;155;p15"/>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156" name="Google Shape;156;p15"/>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Impact</a:t>
            </a:r>
            <a:endParaRPr sz="1800" u="sng">
              <a:solidFill>
                <a:schemeClr val="accent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16"/>
          <p:cNvSpPr txBox="1"/>
          <p:nvPr>
            <p:ph idx="1" type="body"/>
          </p:nvPr>
        </p:nvSpPr>
        <p:spPr>
          <a:xfrm>
            <a:off x="457200" y="1520000"/>
            <a:ext cx="3701400" cy="4526100"/>
          </a:xfrm>
          <a:prstGeom prst="rect">
            <a:avLst/>
          </a:prstGeom>
        </p:spPr>
        <p:txBody>
          <a:bodyPr anchorCtr="0" anchor="t" bIns="45700" lIns="91425" spcFirstLastPara="1" rIns="91425" wrap="square" tIns="45700">
            <a:noAutofit/>
          </a:bodyPr>
          <a:lstStyle/>
          <a:p>
            <a:pPr indent="0" lvl="0" marL="0" rtl="0" algn="l">
              <a:lnSpc>
                <a:spcPct val="115000"/>
              </a:lnSpc>
              <a:spcBef>
                <a:spcPts val="2400"/>
              </a:spcBef>
              <a:spcAft>
                <a:spcPts val="0"/>
              </a:spcAft>
              <a:buClr>
                <a:schemeClr val="dk1"/>
              </a:buClr>
              <a:buSzPts val="1100"/>
              <a:buFont typeface="Arial"/>
              <a:buNone/>
            </a:pPr>
            <a:r>
              <a:rPr b="1" lang="es-ES" sz="1800"/>
              <a:t>Isaac Asimov's "Three Laws of Robotics" (1942)</a:t>
            </a:r>
            <a:endParaRPr b="1" sz="1800"/>
          </a:p>
          <a:p>
            <a:pPr indent="-317500" lvl="0" marL="457200" rtl="0" algn="l">
              <a:lnSpc>
                <a:spcPct val="115000"/>
              </a:lnSpc>
              <a:spcBef>
                <a:spcPts val="1200"/>
              </a:spcBef>
              <a:spcAft>
                <a:spcPts val="0"/>
              </a:spcAft>
              <a:buClr>
                <a:schemeClr val="dk1"/>
              </a:buClr>
              <a:buSzPts val="1400"/>
              <a:buFont typeface="Century Gothic"/>
              <a:buAutoNum type="arabicPeriod"/>
            </a:pPr>
            <a:r>
              <a:rPr lang="es-ES" sz="1400"/>
              <a:t>A robot may not injure a human being or, through inaction, allow a human being to come to harm.</a:t>
            </a:r>
            <a:endParaRPr sz="1400"/>
          </a:p>
          <a:p>
            <a:pPr indent="-317500" lvl="0" marL="457200" rtl="0" algn="l">
              <a:lnSpc>
                <a:spcPct val="115000"/>
              </a:lnSpc>
              <a:spcBef>
                <a:spcPts val="0"/>
              </a:spcBef>
              <a:spcAft>
                <a:spcPts val="0"/>
              </a:spcAft>
              <a:buClr>
                <a:schemeClr val="dk1"/>
              </a:buClr>
              <a:buSzPts val="1400"/>
              <a:buFont typeface="Century Gothic"/>
              <a:buAutoNum type="arabicPeriod"/>
            </a:pPr>
            <a:r>
              <a:rPr lang="es-ES" sz="1400"/>
              <a:t>A robot must obey orders given it by human beings except where such orders would conflict with the First Law.</a:t>
            </a:r>
            <a:endParaRPr sz="1400"/>
          </a:p>
          <a:p>
            <a:pPr indent="-317500" lvl="0" marL="457200" rtl="0" algn="l">
              <a:lnSpc>
                <a:spcPct val="115000"/>
              </a:lnSpc>
              <a:spcBef>
                <a:spcPts val="0"/>
              </a:spcBef>
              <a:spcAft>
                <a:spcPts val="0"/>
              </a:spcAft>
              <a:buClr>
                <a:schemeClr val="dk1"/>
              </a:buClr>
              <a:buSzPts val="1400"/>
              <a:buFont typeface="Century Gothic"/>
              <a:buAutoNum type="arabicPeriod"/>
            </a:pPr>
            <a:r>
              <a:rPr lang="es-ES" sz="1400"/>
              <a:t>A robot must protect its own existence as long as such protection does not conflict with the First or Second Law.</a:t>
            </a:r>
            <a:endParaRPr sz="1400"/>
          </a:p>
          <a:p>
            <a:pPr indent="0" lvl="0" marL="0" rtl="0" algn="l">
              <a:spcBef>
                <a:spcPts val="1200"/>
              </a:spcBef>
              <a:spcAft>
                <a:spcPts val="0"/>
              </a:spcAft>
              <a:buNone/>
            </a:pPr>
            <a:r>
              <a:t/>
            </a:r>
            <a:endParaRPr sz="1400"/>
          </a:p>
        </p:txBody>
      </p:sp>
      <p:sp>
        <p:nvSpPr>
          <p:cNvPr id="162" name="Google Shape;162;p16"/>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Ideal Robots Laws </a:t>
            </a:r>
            <a:r>
              <a:rPr lang="es-ES" sz="1200"/>
              <a:t>(1942)</a:t>
            </a:r>
            <a:endParaRPr sz="1200"/>
          </a:p>
        </p:txBody>
      </p:sp>
      <p:sp>
        <p:nvSpPr>
          <p:cNvPr id="163" name="Google Shape;163;p16"/>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pic>
        <p:nvPicPr>
          <p:cNvPr id="164" name="Google Shape;164;p16"/>
          <p:cNvPicPr preferRelativeResize="0"/>
          <p:nvPr/>
        </p:nvPicPr>
        <p:blipFill>
          <a:blip r:embed="rId3">
            <a:alphaModFix/>
          </a:blip>
          <a:stretch>
            <a:fillRect/>
          </a:stretch>
        </p:blipFill>
        <p:spPr>
          <a:xfrm>
            <a:off x="4158600" y="1466216"/>
            <a:ext cx="4833001" cy="4428973"/>
          </a:xfrm>
          <a:prstGeom prst="rect">
            <a:avLst/>
          </a:prstGeom>
          <a:noFill/>
          <a:ln>
            <a:noFill/>
          </a:ln>
        </p:spPr>
      </p:pic>
      <p:sp>
        <p:nvSpPr>
          <p:cNvPr id="165" name="Google Shape;165;p16"/>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Ethical debate</a:t>
            </a:r>
            <a:endParaRPr sz="1800" u="sng">
              <a:solidFill>
                <a:schemeClr val="accent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17"/>
          <p:cNvSpPr txBox="1"/>
          <p:nvPr>
            <p:ph idx="1" type="body"/>
          </p:nvPr>
        </p:nvSpPr>
        <p:spPr>
          <a:xfrm>
            <a:off x="457200" y="1481328"/>
            <a:ext cx="8229600" cy="4526100"/>
          </a:xfrm>
          <a:prstGeom prst="rect">
            <a:avLst/>
          </a:prstGeom>
        </p:spPr>
        <p:txBody>
          <a:bodyPr anchorCtr="0" anchor="t" bIns="45700" lIns="91425" spcFirstLastPara="1" rIns="91425" wrap="square" tIns="45700">
            <a:noAutofit/>
          </a:bodyPr>
          <a:lstStyle/>
          <a:p>
            <a:pPr indent="0" lvl="0" marL="0" rtl="0" algn="l">
              <a:lnSpc>
                <a:spcPct val="115000"/>
              </a:lnSpc>
              <a:spcBef>
                <a:spcPts val="600"/>
              </a:spcBef>
              <a:spcAft>
                <a:spcPts val="0"/>
              </a:spcAft>
              <a:buNone/>
            </a:pPr>
            <a:r>
              <a:rPr b="1" lang="es-ES" sz="1800">
                <a:solidFill>
                  <a:srgbClr val="000000"/>
                </a:solidFill>
                <a:highlight>
                  <a:srgbClr val="FFFFFF"/>
                </a:highlight>
                <a:uFill>
                  <a:noFill/>
                </a:uFill>
                <a:hlinkClick r:id="rId3"/>
              </a:rPr>
              <a:t>Engineering and Physical Sciences Research Council</a:t>
            </a:r>
            <a:r>
              <a:rPr b="1" lang="es-ES" sz="1800">
                <a:solidFill>
                  <a:srgbClr val="000000"/>
                </a:solidFill>
                <a:highlight>
                  <a:srgbClr val="FFFFFF"/>
                </a:highlight>
              </a:rPr>
              <a:t> (EPSRC) and the </a:t>
            </a:r>
            <a:r>
              <a:rPr b="1" lang="es-ES" sz="1800">
                <a:solidFill>
                  <a:srgbClr val="000000"/>
                </a:solidFill>
                <a:highlight>
                  <a:srgbClr val="FFFFFF"/>
                </a:highlight>
                <a:uFill>
                  <a:noFill/>
                </a:uFill>
                <a:hlinkClick r:id="rId4"/>
              </a:rPr>
              <a:t>Arts and Humanities Research Council</a:t>
            </a:r>
            <a:r>
              <a:rPr b="1" lang="es-ES" sz="1800">
                <a:solidFill>
                  <a:srgbClr val="000000"/>
                </a:solidFill>
                <a:highlight>
                  <a:srgbClr val="FFFFFF"/>
                </a:highlight>
              </a:rPr>
              <a:t> (AHRC) of </a:t>
            </a:r>
            <a:r>
              <a:rPr b="1" lang="es-ES" sz="1800">
                <a:solidFill>
                  <a:srgbClr val="000000"/>
                </a:solidFill>
                <a:highlight>
                  <a:srgbClr val="FFFFFF"/>
                </a:highlight>
                <a:uFill>
                  <a:noFill/>
                </a:uFill>
                <a:hlinkClick r:id="rId5"/>
              </a:rPr>
              <a:t>Great Britain</a:t>
            </a:r>
            <a:r>
              <a:rPr b="1" lang="es-ES" sz="1800">
                <a:solidFill>
                  <a:srgbClr val="000000"/>
                </a:solidFill>
                <a:highlight>
                  <a:srgbClr val="FFFFFF"/>
                </a:highlight>
              </a:rPr>
              <a:t>  (2011)</a:t>
            </a:r>
            <a:endParaRPr b="1" sz="1800">
              <a:solidFill>
                <a:srgbClr val="000000"/>
              </a:solidFill>
            </a:endParaRPr>
          </a:p>
          <a:p>
            <a:pPr indent="0" lvl="0" marL="0" rtl="0" algn="l">
              <a:lnSpc>
                <a:spcPct val="115000"/>
              </a:lnSpc>
              <a:spcBef>
                <a:spcPts val="600"/>
              </a:spcBef>
              <a:spcAft>
                <a:spcPts val="0"/>
              </a:spcAft>
              <a:buNone/>
            </a:pPr>
            <a:r>
              <a:t/>
            </a:r>
            <a:endParaRPr sz="1050">
              <a:solidFill>
                <a:srgbClr val="222222"/>
              </a:solidFill>
              <a:latin typeface="Arial"/>
              <a:ea typeface="Arial"/>
              <a:cs typeface="Arial"/>
              <a:sym typeface="Arial"/>
            </a:endParaRPr>
          </a:p>
          <a:p>
            <a:pPr indent="-317500" lvl="0" marL="901700" rtl="0" algn="l">
              <a:lnSpc>
                <a:spcPct val="115000"/>
              </a:lnSpc>
              <a:spcBef>
                <a:spcPts val="600"/>
              </a:spcBef>
              <a:spcAft>
                <a:spcPts val="0"/>
              </a:spcAft>
              <a:buClr>
                <a:srgbClr val="222222"/>
              </a:buClr>
              <a:buSzPts val="1400"/>
              <a:buFont typeface="Century Gothic"/>
              <a:buAutoNum type="arabicPeriod"/>
            </a:pPr>
            <a:r>
              <a:rPr lang="es-ES" sz="1400">
                <a:solidFill>
                  <a:srgbClr val="222222"/>
                </a:solidFill>
              </a:rPr>
              <a:t>Robots should not be designed solely or primarily to kill or harm humans.</a:t>
            </a:r>
            <a:endParaRPr sz="1400">
              <a:solidFill>
                <a:srgbClr val="222222"/>
              </a:solidFill>
            </a:endParaRPr>
          </a:p>
          <a:p>
            <a:pPr indent="-317500" lvl="0" marL="901700" rtl="0" algn="l">
              <a:lnSpc>
                <a:spcPct val="115000"/>
              </a:lnSpc>
              <a:spcBef>
                <a:spcPts val="0"/>
              </a:spcBef>
              <a:spcAft>
                <a:spcPts val="0"/>
              </a:spcAft>
              <a:buClr>
                <a:srgbClr val="222222"/>
              </a:buClr>
              <a:buSzPts val="1400"/>
              <a:buFont typeface="Century Gothic"/>
              <a:buAutoNum type="arabicPeriod"/>
            </a:pPr>
            <a:r>
              <a:rPr lang="es-ES" sz="1400">
                <a:solidFill>
                  <a:srgbClr val="222222"/>
                </a:solidFill>
              </a:rPr>
              <a:t>Humans, not robots, are responsible agents. Robots are tools designed to achieve human goals.</a:t>
            </a:r>
            <a:endParaRPr sz="1400">
              <a:solidFill>
                <a:srgbClr val="222222"/>
              </a:solidFill>
            </a:endParaRPr>
          </a:p>
          <a:p>
            <a:pPr indent="-317500" lvl="0" marL="901700" rtl="0" algn="l">
              <a:lnSpc>
                <a:spcPct val="115000"/>
              </a:lnSpc>
              <a:spcBef>
                <a:spcPts val="0"/>
              </a:spcBef>
              <a:spcAft>
                <a:spcPts val="0"/>
              </a:spcAft>
              <a:buClr>
                <a:srgbClr val="222222"/>
              </a:buClr>
              <a:buSzPts val="1400"/>
              <a:buFont typeface="Century Gothic"/>
              <a:buAutoNum type="arabicPeriod"/>
            </a:pPr>
            <a:r>
              <a:rPr lang="es-ES" sz="1400">
                <a:solidFill>
                  <a:srgbClr val="222222"/>
                </a:solidFill>
              </a:rPr>
              <a:t>Robots should be designed in ways that assure their safety and security.</a:t>
            </a:r>
            <a:endParaRPr sz="1400">
              <a:solidFill>
                <a:srgbClr val="222222"/>
              </a:solidFill>
            </a:endParaRPr>
          </a:p>
          <a:p>
            <a:pPr indent="-317500" lvl="0" marL="901700" rtl="0" algn="l">
              <a:lnSpc>
                <a:spcPct val="115000"/>
              </a:lnSpc>
              <a:spcBef>
                <a:spcPts val="0"/>
              </a:spcBef>
              <a:spcAft>
                <a:spcPts val="0"/>
              </a:spcAft>
              <a:buClr>
                <a:srgbClr val="222222"/>
              </a:buClr>
              <a:buSzPts val="1400"/>
              <a:buFont typeface="Century Gothic"/>
              <a:buAutoNum type="arabicPeriod"/>
            </a:pPr>
            <a:r>
              <a:rPr lang="es-ES" sz="1400">
                <a:solidFill>
                  <a:srgbClr val="222222"/>
                </a:solidFill>
              </a:rPr>
              <a:t>Robots are artifacts; they should not be designed to exploit vulnerable users by evoking an emotional response or dependency. It should always be possible to tell a robot from a human.</a:t>
            </a:r>
            <a:endParaRPr sz="1400">
              <a:solidFill>
                <a:srgbClr val="222222"/>
              </a:solidFill>
            </a:endParaRPr>
          </a:p>
          <a:p>
            <a:pPr indent="-317500" lvl="0" marL="901700" rtl="0" algn="l">
              <a:lnSpc>
                <a:spcPct val="115000"/>
              </a:lnSpc>
              <a:spcBef>
                <a:spcPts val="0"/>
              </a:spcBef>
              <a:spcAft>
                <a:spcPts val="0"/>
              </a:spcAft>
              <a:buClr>
                <a:srgbClr val="222222"/>
              </a:buClr>
              <a:buSzPts val="1400"/>
              <a:buFont typeface="Century Gothic"/>
              <a:buAutoNum type="arabicPeriod"/>
            </a:pPr>
            <a:r>
              <a:rPr lang="es-ES" sz="1400">
                <a:solidFill>
                  <a:srgbClr val="222222"/>
                </a:solidFill>
              </a:rPr>
              <a:t>It should always be possible to find out who is legally responsible for a robot.</a:t>
            </a:r>
            <a:endParaRPr sz="1400">
              <a:solidFill>
                <a:srgbClr val="222222"/>
              </a:solidFill>
            </a:endParaRPr>
          </a:p>
          <a:p>
            <a:pPr indent="0" lvl="0" marL="0" rtl="0" algn="l">
              <a:spcBef>
                <a:spcPts val="400"/>
              </a:spcBef>
              <a:spcAft>
                <a:spcPts val="0"/>
              </a:spcAft>
              <a:buNone/>
            </a:pPr>
            <a:r>
              <a:t/>
            </a:r>
            <a:endParaRPr sz="1400"/>
          </a:p>
        </p:txBody>
      </p:sp>
      <p:sp>
        <p:nvSpPr>
          <p:cNvPr id="171" name="Google Shape;171;p17"/>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172" name="Google Shape;172;p17"/>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s-ES"/>
              <a:t>Ideal Robots Laws </a:t>
            </a:r>
            <a:r>
              <a:rPr lang="es-ES" sz="1200"/>
              <a:t>(2011)</a:t>
            </a:r>
            <a:endParaRPr/>
          </a:p>
        </p:txBody>
      </p:sp>
      <p:pic>
        <p:nvPicPr>
          <p:cNvPr id="173" name="Google Shape;173;p17"/>
          <p:cNvPicPr preferRelativeResize="0"/>
          <p:nvPr/>
        </p:nvPicPr>
        <p:blipFill>
          <a:blip r:embed="rId6">
            <a:alphaModFix/>
          </a:blip>
          <a:stretch>
            <a:fillRect/>
          </a:stretch>
        </p:blipFill>
        <p:spPr>
          <a:xfrm>
            <a:off x="3029351" y="4594275"/>
            <a:ext cx="3085300" cy="1736899"/>
          </a:xfrm>
          <a:prstGeom prst="rect">
            <a:avLst/>
          </a:prstGeom>
          <a:noFill/>
          <a:ln>
            <a:noFill/>
          </a:ln>
        </p:spPr>
      </p:pic>
      <p:sp>
        <p:nvSpPr>
          <p:cNvPr id="174" name="Google Shape;174;p17"/>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Ethical debate</a:t>
            </a:r>
            <a:endParaRPr sz="1800" u="sng">
              <a:solidFill>
                <a:schemeClr val="accent4"/>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18"/>
          <p:cNvSpPr txBox="1"/>
          <p:nvPr>
            <p:ph idx="1" type="body"/>
          </p:nvPr>
        </p:nvSpPr>
        <p:spPr>
          <a:xfrm>
            <a:off x="457200" y="1481325"/>
            <a:ext cx="8229600" cy="50844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rPr lang="es-ES" sz="2200"/>
              <a:t>Critics worry for taking humans out of the technology loop of decisions.</a:t>
            </a:r>
            <a:endParaRPr sz="2200"/>
          </a:p>
          <a:p>
            <a:pPr indent="0" lvl="0" marL="0" rtl="0" algn="l">
              <a:spcBef>
                <a:spcPts val="400"/>
              </a:spcBef>
              <a:spcAft>
                <a:spcPts val="0"/>
              </a:spcAft>
              <a:buNone/>
            </a:pPr>
            <a:r>
              <a:t/>
            </a:r>
            <a:endParaRPr sz="2200"/>
          </a:p>
          <a:p>
            <a:pPr indent="0" lvl="0" marL="0" rtl="0" algn="l">
              <a:spcBef>
                <a:spcPts val="400"/>
              </a:spcBef>
              <a:spcAft>
                <a:spcPts val="0"/>
              </a:spcAft>
              <a:buNone/>
            </a:pPr>
            <a:r>
              <a:t/>
            </a:r>
            <a:endParaRPr sz="2200"/>
          </a:p>
          <a:p>
            <a:pPr indent="0" lvl="0" marL="0" rtl="0" algn="l">
              <a:spcBef>
                <a:spcPts val="400"/>
              </a:spcBef>
              <a:spcAft>
                <a:spcPts val="0"/>
              </a:spcAft>
              <a:buNone/>
            </a:pPr>
            <a:r>
              <a:t/>
            </a:r>
            <a:endParaRPr sz="2200"/>
          </a:p>
          <a:p>
            <a:pPr indent="0" lvl="0" marL="0" rtl="0" algn="l">
              <a:spcBef>
                <a:spcPts val="400"/>
              </a:spcBef>
              <a:spcAft>
                <a:spcPts val="0"/>
              </a:spcAft>
              <a:buNone/>
            </a:pPr>
            <a:r>
              <a:t/>
            </a:r>
            <a:endParaRPr sz="2200"/>
          </a:p>
          <a:p>
            <a:pPr indent="0" lvl="0" marL="0" rtl="0" algn="l">
              <a:spcBef>
                <a:spcPts val="400"/>
              </a:spcBef>
              <a:spcAft>
                <a:spcPts val="0"/>
              </a:spcAft>
              <a:buNone/>
            </a:pPr>
            <a:r>
              <a:t/>
            </a:r>
            <a:endParaRPr sz="2200"/>
          </a:p>
          <a:p>
            <a:pPr indent="0" lvl="0" marL="0" rtl="0" algn="l">
              <a:spcBef>
                <a:spcPts val="400"/>
              </a:spcBef>
              <a:spcAft>
                <a:spcPts val="0"/>
              </a:spcAft>
              <a:buNone/>
            </a:pPr>
            <a:r>
              <a:t/>
            </a:r>
            <a:endParaRPr sz="2200"/>
          </a:p>
          <a:p>
            <a:pPr indent="0" lvl="0" marL="0" rtl="0" algn="l">
              <a:spcBef>
                <a:spcPts val="400"/>
              </a:spcBef>
              <a:spcAft>
                <a:spcPts val="0"/>
              </a:spcAft>
              <a:buNone/>
            </a:pPr>
            <a:r>
              <a:rPr i="1" lang="es-ES" sz="2200"/>
              <a:t>‘</a:t>
            </a:r>
            <a:r>
              <a:rPr i="1" lang="es-ES" sz="2000"/>
              <a:t>We’re not anti-robotics or anti-autonomy. We just say that, once you reach a stage where a platform is weaponized, you have to maintain meaningful human control.’</a:t>
            </a:r>
            <a:endParaRPr sz="2000"/>
          </a:p>
          <a:p>
            <a:pPr indent="457200" lvl="0" marL="0" rtl="0" algn="l">
              <a:spcBef>
                <a:spcPts val="400"/>
              </a:spcBef>
              <a:spcAft>
                <a:spcPts val="0"/>
              </a:spcAft>
              <a:buNone/>
            </a:pPr>
            <a:r>
              <a:rPr lang="es-ES" sz="2000"/>
              <a:t>Stephen Goose, Human Rights Watch</a:t>
            </a:r>
            <a:endParaRPr sz="2000"/>
          </a:p>
          <a:p>
            <a:pPr indent="0" lvl="0" marL="0" rtl="0" algn="l">
              <a:spcBef>
                <a:spcPts val="400"/>
              </a:spcBef>
              <a:spcAft>
                <a:spcPts val="0"/>
              </a:spcAft>
              <a:buNone/>
            </a:pPr>
            <a:r>
              <a:t/>
            </a:r>
            <a:endParaRPr b="1" sz="2200"/>
          </a:p>
          <a:p>
            <a:pPr indent="0" lvl="0" marL="0" rtl="0" algn="l">
              <a:spcBef>
                <a:spcPts val="400"/>
              </a:spcBef>
              <a:spcAft>
                <a:spcPts val="0"/>
              </a:spcAft>
              <a:buNone/>
            </a:pPr>
            <a:r>
              <a:t/>
            </a:r>
            <a:endParaRPr b="1" sz="2200"/>
          </a:p>
          <a:p>
            <a:pPr indent="0" lvl="0" marL="0" rtl="0" algn="l">
              <a:spcBef>
                <a:spcPts val="400"/>
              </a:spcBef>
              <a:spcAft>
                <a:spcPts val="0"/>
              </a:spcAft>
              <a:buNone/>
            </a:pPr>
            <a:r>
              <a:t/>
            </a:r>
            <a:endParaRPr sz="2200"/>
          </a:p>
        </p:txBody>
      </p:sp>
      <p:sp>
        <p:nvSpPr>
          <p:cNvPr id="180" name="Google Shape;180;p18"/>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Human responsibility?</a:t>
            </a:r>
            <a:endParaRPr/>
          </a:p>
        </p:txBody>
      </p:sp>
      <p:sp>
        <p:nvSpPr>
          <p:cNvPr id="181" name="Google Shape;181;p18"/>
          <p:cNvSpPr txBox="1"/>
          <p:nvPr/>
        </p:nvSpPr>
        <p:spPr>
          <a:xfrm>
            <a:off x="-5318850" y="370175"/>
            <a:ext cx="3896700" cy="2941800"/>
          </a:xfrm>
          <a:prstGeom prst="rect">
            <a:avLst/>
          </a:prstGeom>
          <a:noFill/>
          <a:ln>
            <a:noFill/>
          </a:ln>
        </p:spPr>
        <p:txBody>
          <a:bodyPr anchorCtr="0" anchor="t" bIns="91425" lIns="91425" spcFirstLastPara="1" rIns="91425" wrap="square" tIns="91425">
            <a:noAutofit/>
          </a:bodyPr>
          <a:lstStyle/>
          <a:p>
            <a:pPr indent="0" lvl="0" marL="0" rtl="0" algn="l">
              <a:spcBef>
                <a:spcPts val="400"/>
              </a:spcBef>
              <a:spcAft>
                <a:spcPts val="0"/>
              </a:spcAft>
              <a:buNone/>
            </a:pPr>
            <a:r>
              <a:t/>
            </a:r>
            <a:endParaRPr/>
          </a:p>
        </p:txBody>
      </p:sp>
      <p:pic>
        <p:nvPicPr>
          <p:cNvPr id="182" name="Google Shape;182;p18"/>
          <p:cNvPicPr preferRelativeResize="0"/>
          <p:nvPr/>
        </p:nvPicPr>
        <p:blipFill>
          <a:blip r:embed="rId3">
            <a:alphaModFix/>
          </a:blip>
          <a:stretch>
            <a:fillRect/>
          </a:stretch>
        </p:blipFill>
        <p:spPr>
          <a:xfrm>
            <a:off x="2987400" y="2002225"/>
            <a:ext cx="2644475" cy="2572375"/>
          </a:xfrm>
          <a:prstGeom prst="rect">
            <a:avLst/>
          </a:prstGeom>
          <a:noFill/>
          <a:ln>
            <a:noFill/>
          </a:ln>
        </p:spPr>
      </p:pic>
      <p:sp>
        <p:nvSpPr>
          <p:cNvPr id="183" name="Google Shape;183;p18"/>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184" name="Google Shape;184;p18"/>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Ethical debate</a:t>
            </a:r>
            <a:endParaRPr sz="1800" u="sng">
              <a:solidFill>
                <a:schemeClr val="accent4"/>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 name="Shape 54"/>
        <p:cNvGrpSpPr/>
        <p:nvPr/>
      </p:nvGrpSpPr>
      <p:grpSpPr>
        <a:xfrm>
          <a:off x="0" y="0"/>
          <a:ext cx="0" cy="0"/>
          <a:chOff x="0" y="0"/>
          <a:chExt cx="0" cy="0"/>
        </a:xfrm>
      </p:grpSpPr>
      <p:sp>
        <p:nvSpPr>
          <p:cNvPr id="55" name="Google Shape;55;p6"/>
          <p:cNvSpPr txBox="1"/>
          <p:nvPr>
            <p:ph idx="1" type="body"/>
          </p:nvPr>
        </p:nvSpPr>
        <p:spPr>
          <a:xfrm>
            <a:off x="467544" y="1556792"/>
            <a:ext cx="5184600" cy="795600"/>
          </a:xfrm>
          <a:prstGeom prst="rect">
            <a:avLst/>
          </a:prstGeom>
          <a:noFill/>
          <a:ln>
            <a:noFill/>
          </a:ln>
        </p:spPr>
        <p:txBody>
          <a:bodyPr anchorCtr="0" anchor="t" bIns="45700" lIns="91425" spcFirstLastPara="1" rIns="91425" wrap="square" tIns="45700">
            <a:noAutofit/>
          </a:bodyPr>
          <a:lstStyle/>
          <a:p>
            <a:pPr indent="0" lvl="0" marL="109728" rtl="0" algn="l">
              <a:spcBef>
                <a:spcPts val="0"/>
              </a:spcBef>
              <a:spcAft>
                <a:spcPts val="0"/>
              </a:spcAft>
              <a:buSzPts val="1836"/>
              <a:buNone/>
            </a:pPr>
            <a:r>
              <a:rPr lang="es-ES"/>
              <a:t>Jaime de los Santos</a:t>
            </a:r>
            <a:endParaRPr/>
          </a:p>
        </p:txBody>
      </p:sp>
      <p:sp>
        <p:nvSpPr>
          <p:cNvPr id="56" name="Google Shape;56;p6"/>
          <p:cNvSpPr txBox="1"/>
          <p:nvPr>
            <p:ph type="title"/>
          </p:nvPr>
        </p:nvSpPr>
        <p:spPr>
          <a:xfrm>
            <a:off x="457200" y="274638"/>
            <a:ext cx="65631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accent5"/>
              </a:buClr>
              <a:buSzPts val="2800"/>
              <a:buFont typeface="Century Gothic"/>
              <a:buNone/>
            </a:pPr>
            <a:r>
              <a:rPr lang="es-ES"/>
              <a:t>Who am I?</a:t>
            </a:r>
            <a:endParaRPr/>
          </a:p>
        </p:txBody>
      </p:sp>
      <p:sp>
        <p:nvSpPr>
          <p:cNvPr id="57" name="Google Shape;57;p6"/>
          <p:cNvSpPr txBox="1"/>
          <p:nvPr>
            <p:ph idx="2" type="body"/>
          </p:nvPr>
        </p:nvSpPr>
        <p:spPr>
          <a:xfrm>
            <a:off x="467544" y="2564904"/>
            <a:ext cx="5184600" cy="795600"/>
          </a:xfrm>
          <a:prstGeom prst="rect">
            <a:avLst/>
          </a:prstGeom>
          <a:noFill/>
          <a:ln>
            <a:noFill/>
          </a:ln>
        </p:spPr>
        <p:txBody>
          <a:bodyPr anchorCtr="0" anchor="t" bIns="45700" lIns="91425" spcFirstLastPara="1" rIns="91425" wrap="square" tIns="45700">
            <a:noAutofit/>
          </a:bodyPr>
          <a:lstStyle/>
          <a:p>
            <a:pPr indent="0" lvl="0" marL="109728" rtl="0" algn="l">
              <a:spcBef>
                <a:spcPts val="0"/>
              </a:spcBef>
              <a:spcAft>
                <a:spcPts val="0"/>
              </a:spcAft>
              <a:buSzPts val="1836"/>
              <a:buNone/>
            </a:pPr>
            <a:r>
              <a:rPr lang="es-ES"/>
              <a:t>Communication Manager</a:t>
            </a:r>
            <a:endParaRPr/>
          </a:p>
        </p:txBody>
      </p:sp>
      <p:pic>
        <p:nvPicPr>
          <p:cNvPr id="58" name="Google Shape;58;p6"/>
          <p:cNvPicPr preferRelativeResize="0"/>
          <p:nvPr>
            <p:ph idx="5" type="pic"/>
          </p:nvPr>
        </p:nvPicPr>
        <p:blipFill rotWithShape="1">
          <a:blip r:embed="rId3">
            <a:alphaModFix/>
          </a:blip>
          <a:srcRect b="12641" l="0" r="0" t="12648"/>
          <a:stretch/>
        </p:blipFill>
        <p:spPr>
          <a:xfrm>
            <a:off x="2771800" y="4005064"/>
            <a:ext cx="3240300" cy="1368300"/>
          </a:xfrm>
          <a:prstGeom prst="chevron">
            <a:avLst>
              <a:gd fmla="val 50000" name="adj"/>
            </a:avLst>
          </a:prstGeom>
          <a:noFill/>
          <a:ln>
            <a:noFill/>
          </a:ln>
        </p:spPr>
      </p:pic>
      <p:pic>
        <p:nvPicPr>
          <p:cNvPr id="59" name="Google Shape;59;p6"/>
          <p:cNvPicPr preferRelativeResize="0"/>
          <p:nvPr>
            <p:ph idx="4" type="pic"/>
          </p:nvPr>
        </p:nvPicPr>
        <p:blipFill rotWithShape="1">
          <a:blip r:embed="rId4">
            <a:alphaModFix/>
          </a:blip>
          <a:srcRect b="5939" l="0" r="0" t="5931"/>
          <a:stretch/>
        </p:blipFill>
        <p:spPr>
          <a:xfrm>
            <a:off x="0" y="4005263"/>
            <a:ext cx="3059700" cy="1368300"/>
          </a:xfrm>
          <a:prstGeom prst="homePlate">
            <a:avLst>
              <a:gd fmla="val 50000" name="adj"/>
            </a:avLst>
          </a:prstGeom>
          <a:noFill/>
          <a:ln>
            <a:noFill/>
          </a:ln>
        </p:spPr>
      </p:pic>
      <p:pic>
        <p:nvPicPr>
          <p:cNvPr id="60" name="Google Shape;60;p6"/>
          <p:cNvPicPr preferRelativeResize="0"/>
          <p:nvPr>
            <p:ph idx="3" type="pic"/>
          </p:nvPr>
        </p:nvPicPr>
        <p:blipFill rotWithShape="1">
          <a:blip r:embed="rId5">
            <a:alphaModFix/>
          </a:blip>
          <a:srcRect b="12479" l="0" r="0" t="12479"/>
          <a:stretch/>
        </p:blipFill>
        <p:spPr>
          <a:xfrm>
            <a:off x="6011863" y="1916113"/>
            <a:ext cx="2663700" cy="2665500"/>
          </a:xfrm>
          <a:prstGeom prst="ellipse">
            <a:avLst/>
          </a:prstGeom>
          <a:noFill/>
          <a:ln>
            <a:noFill/>
          </a:ln>
        </p:spPr>
      </p:pic>
      <p:sp>
        <p:nvSpPr>
          <p:cNvPr id="61" name="Google Shape;61;p6"/>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7"/>
          <p:cNvSpPr txBox="1"/>
          <p:nvPr>
            <p:ph idx="1" type="body"/>
          </p:nvPr>
        </p:nvSpPr>
        <p:spPr>
          <a:xfrm>
            <a:off x="457200" y="1481325"/>
            <a:ext cx="8229600" cy="5084400"/>
          </a:xfrm>
          <a:prstGeom prst="rect">
            <a:avLst/>
          </a:prstGeom>
        </p:spPr>
        <p:txBody>
          <a:bodyPr anchorCtr="0" anchor="t" bIns="45700" lIns="91425" spcFirstLastPara="1" rIns="91425" wrap="square" tIns="45700">
            <a:noAutofit/>
          </a:bodyPr>
          <a:lstStyle/>
          <a:p>
            <a:pPr indent="0" lvl="0" marL="457200" rtl="0" algn="l">
              <a:spcBef>
                <a:spcPts val="400"/>
              </a:spcBef>
              <a:spcAft>
                <a:spcPts val="0"/>
              </a:spcAft>
              <a:buNone/>
            </a:pPr>
            <a:r>
              <a:rPr lang="es-ES" sz="3000"/>
              <a:t>1. </a:t>
            </a:r>
            <a:r>
              <a:rPr lang="es-ES" sz="3000"/>
              <a:t>Introduction</a:t>
            </a:r>
            <a:endParaRPr sz="3000"/>
          </a:p>
          <a:p>
            <a:pPr indent="0" lvl="0" marL="457200" rtl="0" algn="l">
              <a:spcBef>
                <a:spcPts val="400"/>
              </a:spcBef>
              <a:spcAft>
                <a:spcPts val="0"/>
              </a:spcAft>
              <a:buNone/>
            </a:pPr>
            <a:r>
              <a:rPr lang="es-ES" sz="3000"/>
              <a:t>2. Reality or fiction?</a:t>
            </a:r>
            <a:endParaRPr sz="3000"/>
          </a:p>
          <a:p>
            <a:pPr indent="0" lvl="0" marL="457200" rtl="0" algn="l">
              <a:spcBef>
                <a:spcPts val="400"/>
              </a:spcBef>
              <a:spcAft>
                <a:spcPts val="0"/>
              </a:spcAft>
              <a:buNone/>
            </a:pPr>
            <a:r>
              <a:rPr lang="es-ES" sz="3000"/>
              <a:t>3. Impact</a:t>
            </a:r>
            <a:endParaRPr sz="3000"/>
          </a:p>
          <a:p>
            <a:pPr indent="0" lvl="0" marL="457200" rtl="0" algn="l">
              <a:spcBef>
                <a:spcPts val="400"/>
              </a:spcBef>
              <a:spcAft>
                <a:spcPts val="0"/>
              </a:spcAft>
              <a:buNone/>
            </a:pPr>
            <a:r>
              <a:rPr lang="es-ES" sz="3000"/>
              <a:t>4. Ethical Debate</a:t>
            </a:r>
            <a:endParaRPr sz="3000"/>
          </a:p>
          <a:p>
            <a:pPr indent="0" lvl="0" marL="0" rtl="0" algn="l">
              <a:spcBef>
                <a:spcPts val="400"/>
              </a:spcBef>
              <a:spcAft>
                <a:spcPts val="0"/>
              </a:spcAft>
              <a:buNone/>
            </a:pPr>
            <a:r>
              <a:t/>
            </a:r>
            <a:endParaRPr sz="3000"/>
          </a:p>
        </p:txBody>
      </p:sp>
      <p:sp>
        <p:nvSpPr>
          <p:cNvPr id="67" name="Google Shape;67;p7"/>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Table of Contents</a:t>
            </a:r>
            <a:endParaRPr/>
          </a:p>
        </p:txBody>
      </p:sp>
      <p:sp>
        <p:nvSpPr>
          <p:cNvPr id="68" name="Google Shape;68;p7"/>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pic>
        <p:nvPicPr>
          <p:cNvPr id="73" name="Google Shape;73;p8"/>
          <p:cNvPicPr preferRelativeResize="0"/>
          <p:nvPr/>
        </p:nvPicPr>
        <p:blipFill rotWithShape="1">
          <a:blip r:embed="rId3">
            <a:alphaModFix/>
          </a:blip>
          <a:srcRect b="0" l="0" r="0" t="56668"/>
          <a:stretch/>
        </p:blipFill>
        <p:spPr>
          <a:xfrm>
            <a:off x="3042475" y="5251650"/>
            <a:ext cx="2919950" cy="947324"/>
          </a:xfrm>
          <a:prstGeom prst="rect">
            <a:avLst/>
          </a:prstGeom>
          <a:noFill/>
          <a:ln>
            <a:noFill/>
          </a:ln>
        </p:spPr>
      </p:pic>
      <p:sp>
        <p:nvSpPr>
          <p:cNvPr id="74" name="Google Shape;74;p8"/>
          <p:cNvSpPr txBox="1"/>
          <p:nvPr>
            <p:ph idx="1" type="body"/>
          </p:nvPr>
        </p:nvSpPr>
        <p:spPr>
          <a:xfrm>
            <a:off x="457200" y="4085625"/>
            <a:ext cx="8229600" cy="2480100"/>
          </a:xfrm>
          <a:prstGeom prst="rect">
            <a:avLst/>
          </a:prstGeom>
        </p:spPr>
        <p:txBody>
          <a:bodyPr anchorCtr="0" anchor="t" bIns="45700" lIns="91425" spcFirstLastPara="1" rIns="91425" wrap="square" tIns="45700">
            <a:noAutofit/>
          </a:bodyPr>
          <a:lstStyle/>
          <a:p>
            <a:pPr indent="0" lvl="0" marL="0" rtl="0" algn="ctr">
              <a:spcBef>
                <a:spcPts val="400"/>
              </a:spcBef>
              <a:spcAft>
                <a:spcPts val="0"/>
              </a:spcAft>
              <a:buClr>
                <a:schemeClr val="dk1"/>
              </a:buClr>
              <a:buSzPts val="1100"/>
              <a:buFont typeface="Arial"/>
              <a:buNone/>
            </a:pPr>
            <a:r>
              <a:rPr lang="es-ES"/>
              <a:t>Unmanned Aerial Vehicle</a:t>
            </a:r>
            <a:endParaRPr/>
          </a:p>
          <a:p>
            <a:pPr indent="0" lvl="0" marL="0" rtl="0" algn="ctr">
              <a:spcBef>
                <a:spcPts val="400"/>
              </a:spcBef>
              <a:spcAft>
                <a:spcPts val="0"/>
              </a:spcAft>
              <a:buClr>
                <a:schemeClr val="dk1"/>
              </a:buClr>
              <a:buSzPts val="1100"/>
              <a:buFont typeface="Arial"/>
              <a:buNone/>
            </a:pPr>
            <a:r>
              <a:t/>
            </a:r>
            <a:endParaRPr/>
          </a:p>
          <a:p>
            <a:pPr indent="0" lvl="0" marL="0" rtl="0" algn="ctr">
              <a:spcBef>
                <a:spcPts val="400"/>
              </a:spcBef>
              <a:spcAft>
                <a:spcPts val="0"/>
              </a:spcAft>
              <a:buClr>
                <a:schemeClr val="dk1"/>
              </a:buClr>
              <a:buSzPts val="1100"/>
              <a:buFont typeface="Arial"/>
              <a:buNone/>
            </a:pPr>
            <a:r>
              <a:t/>
            </a:r>
            <a:endParaRPr/>
          </a:p>
          <a:p>
            <a:pPr indent="457200" lvl="0" marL="2286000" rtl="0" algn="l">
              <a:spcBef>
                <a:spcPts val="400"/>
              </a:spcBef>
              <a:spcAft>
                <a:spcPts val="0"/>
              </a:spcAft>
              <a:buClr>
                <a:schemeClr val="dk1"/>
              </a:buClr>
              <a:buSzPts val="1100"/>
              <a:buFont typeface="Arial"/>
              <a:buNone/>
            </a:pPr>
            <a:r>
              <a:rPr b="1" lang="es-ES">
                <a:solidFill>
                  <a:schemeClr val="lt1"/>
                </a:solidFill>
              </a:rPr>
              <a:t> MILITARY USE</a:t>
            </a:r>
            <a:endParaRPr b="1">
              <a:solidFill>
                <a:schemeClr val="lt1"/>
              </a:solidFill>
            </a:endParaRPr>
          </a:p>
          <a:p>
            <a:pPr indent="0" lvl="0" marL="0" rtl="0" algn="l">
              <a:spcBef>
                <a:spcPts val="400"/>
              </a:spcBef>
              <a:spcAft>
                <a:spcPts val="0"/>
              </a:spcAft>
              <a:buNone/>
            </a:pPr>
            <a:r>
              <a:t/>
            </a:r>
            <a:endParaRPr b="1"/>
          </a:p>
          <a:p>
            <a:pPr indent="0" lvl="0" marL="0" rtl="0" algn="l">
              <a:spcBef>
                <a:spcPts val="400"/>
              </a:spcBef>
              <a:spcAft>
                <a:spcPts val="0"/>
              </a:spcAft>
              <a:buClr>
                <a:schemeClr val="dk1"/>
              </a:buClr>
              <a:buSzPts val="1100"/>
              <a:buFont typeface="Arial"/>
              <a:buNone/>
            </a:pPr>
            <a:r>
              <a:t/>
            </a:r>
            <a:endParaRPr b="1"/>
          </a:p>
          <a:p>
            <a:pPr indent="0" lvl="0" marL="0" rtl="0" algn="l">
              <a:spcBef>
                <a:spcPts val="400"/>
              </a:spcBef>
              <a:spcAft>
                <a:spcPts val="0"/>
              </a:spcAft>
              <a:buNone/>
            </a:pPr>
            <a:r>
              <a:t/>
            </a:r>
            <a:endParaRPr/>
          </a:p>
        </p:txBody>
      </p:sp>
      <p:sp>
        <p:nvSpPr>
          <p:cNvPr id="75" name="Google Shape;75;p8"/>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Why drones?</a:t>
            </a:r>
            <a:endParaRPr/>
          </a:p>
        </p:txBody>
      </p:sp>
      <p:cxnSp>
        <p:nvCxnSpPr>
          <p:cNvPr id="76" name="Google Shape;76;p8"/>
          <p:cNvCxnSpPr/>
          <p:nvPr/>
        </p:nvCxnSpPr>
        <p:spPr>
          <a:xfrm flipH="1">
            <a:off x="4496750" y="4644050"/>
            <a:ext cx="11400" cy="505800"/>
          </a:xfrm>
          <a:prstGeom prst="straightConnector1">
            <a:avLst/>
          </a:prstGeom>
          <a:noFill/>
          <a:ln cap="flat" cmpd="sng" w="19050">
            <a:solidFill>
              <a:srgbClr val="000000"/>
            </a:solidFill>
            <a:prstDash val="solid"/>
            <a:round/>
            <a:headEnd len="med" w="med" type="none"/>
            <a:tailEnd len="med" w="med" type="triangle"/>
          </a:ln>
        </p:spPr>
      </p:cxnSp>
      <p:pic>
        <p:nvPicPr>
          <p:cNvPr id="77" name="Google Shape;77;p8"/>
          <p:cNvPicPr preferRelativeResize="0"/>
          <p:nvPr/>
        </p:nvPicPr>
        <p:blipFill rotWithShape="1">
          <a:blip r:embed="rId4">
            <a:alphaModFix/>
          </a:blip>
          <a:srcRect b="18732" l="0" r="0" t="0"/>
          <a:stretch/>
        </p:blipFill>
        <p:spPr>
          <a:xfrm>
            <a:off x="457204" y="1633717"/>
            <a:ext cx="2919950" cy="2372949"/>
          </a:xfrm>
          <a:prstGeom prst="rect">
            <a:avLst/>
          </a:prstGeom>
          <a:noFill/>
          <a:ln>
            <a:noFill/>
          </a:ln>
        </p:spPr>
      </p:pic>
      <p:sp>
        <p:nvSpPr>
          <p:cNvPr id="78" name="Google Shape;78;p8"/>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79" name="Google Shape;79;p8"/>
          <p:cNvSpPr txBox="1"/>
          <p:nvPr>
            <p:ph idx="1" type="body"/>
          </p:nvPr>
        </p:nvSpPr>
        <p:spPr>
          <a:xfrm>
            <a:off x="3377150" y="1618726"/>
            <a:ext cx="5330700" cy="2373000"/>
          </a:xfrm>
          <a:prstGeom prst="rect">
            <a:avLst/>
          </a:prstGeom>
        </p:spPr>
        <p:txBody>
          <a:bodyPr anchorCtr="0" anchor="ctr" bIns="45700" lIns="91425" spcFirstLastPara="1" rIns="91425" wrap="square" tIns="45700">
            <a:noAutofit/>
          </a:bodyPr>
          <a:lstStyle/>
          <a:p>
            <a:pPr indent="0" lvl="0" marL="0" rtl="0" algn="l">
              <a:spcBef>
                <a:spcPts val="400"/>
              </a:spcBef>
              <a:spcAft>
                <a:spcPts val="0"/>
              </a:spcAft>
              <a:buNone/>
            </a:pPr>
            <a:r>
              <a:rPr lang="es-ES"/>
              <a:t>1- Investment</a:t>
            </a:r>
            <a:endParaRPr/>
          </a:p>
          <a:p>
            <a:pPr indent="0" lvl="0" marL="0" rtl="0" algn="l">
              <a:spcBef>
                <a:spcPts val="400"/>
              </a:spcBef>
              <a:spcAft>
                <a:spcPts val="0"/>
              </a:spcAft>
              <a:buNone/>
            </a:pPr>
            <a:r>
              <a:rPr lang="es-ES"/>
              <a:t>2- Autonomous flight</a:t>
            </a:r>
            <a:endParaRPr/>
          </a:p>
          <a:p>
            <a:pPr indent="0" lvl="0" marL="0" rtl="0" algn="l">
              <a:spcBef>
                <a:spcPts val="400"/>
              </a:spcBef>
              <a:spcAft>
                <a:spcPts val="0"/>
              </a:spcAft>
              <a:buNone/>
            </a:pPr>
            <a:r>
              <a:rPr lang="es-ES"/>
              <a:t>3- Versatility</a:t>
            </a:r>
            <a:endParaRPr/>
          </a:p>
        </p:txBody>
      </p:sp>
      <p:sp>
        <p:nvSpPr>
          <p:cNvPr id="80" name="Google Shape;80;p8"/>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Introduction</a:t>
            </a:r>
            <a:endParaRPr sz="1800" u="sng">
              <a:solidFill>
                <a:schemeClr val="accent4"/>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9"/>
          <p:cNvSpPr txBox="1"/>
          <p:nvPr>
            <p:ph idx="1" type="body"/>
          </p:nvPr>
        </p:nvSpPr>
        <p:spPr>
          <a:xfrm>
            <a:off x="457200" y="1481328"/>
            <a:ext cx="8229600" cy="4526100"/>
          </a:xfrm>
          <a:prstGeom prst="rect">
            <a:avLst/>
          </a:prstGeom>
        </p:spPr>
        <p:txBody>
          <a:bodyPr anchorCtr="0" anchor="t" bIns="45700" lIns="91425" spcFirstLastPara="1" rIns="91425" wrap="square" tIns="45700">
            <a:noAutofit/>
          </a:bodyPr>
          <a:lstStyle/>
          <a:p>
            <a:pPr indent="0" lvl="0" marL="0" rtl="0" algn="ctr">
              <a:lnSpc>
                <a:spcPct val="137500"/>
              </a:lnSpc>
              <a:spcBef>
                <a:spcPts val="3000"/>
              </a:spcBef>
              <a:spcAft>
                <a:spcPts val="0"/>
              </a:spcAft>
              <a:buClr>
                <a:schemeClr val="dk1"/>
              </a:buClr>
              <a:buSzPts val="1100"/>
              <a:buFont typeface="Arial"/>
              <a:buNone/>
            </a:pPr>
            <a:r>
              <a:rPr b="1" lang="es-ES" sz="2400">
                <a:solidFill>
                  <a:srgbClr val="1C1C1C"/>
                </a:solidFill>
              </a:rPr>
              <a:t>CLASSIFICATION BASED ON FUNCTIONS</a:t>
            </a:r>
            <a:endParaRPr b="1" sz="2400">
              <a:solidFill>
                <a:srgbClr val="1C1C1C"/>
              </a:solidFill>
            </a:endParaRPr>
          </a:p>
          <a:p>
            <a:pPr indent="0" lvl="0" marL="0" rtl="0" algn="l">
              <a:lnSpc>
                <a:spcPct val="115000"/>
              </a:lnSpc>
              <a:spcBef>
                <a:spcPts val="1100"/>
              </a:spcBef>
              <a:spcAft>
                <a:spcPts val="0"/>
              </a:spcAft>
              <a:buClr>
                <a:schemeClr val="dk1"/>
              </a:buClr>
              <a:buSzPts val="1100"/>
              <a:buFont typeface="Arial"/>
              <a:buNone/>
            </a:pPr>
            <a:r>
              <a:rPr lang="es-ES" sz="1300">
                <a:solidFill>
                  <a:srgbClr val="444444"/>
                </a:solidFill>
              </a:rPr>
              <a:t>UAVs can also be classified based on the specific roles they are meant to play in particular military operations. Based on this we have the following UAVs:</a:t>
            </a:r>
            <a:endParaRPr sz="1300">
              <a:solidFill>
                <a:srgbClr val="444444"/>
              </a:solidFill>
            </a:endParaRPr>
          </a:p>
          <a:p>
            <a:pPr indent="-317500" lvl="0" marL="749300" rtl="0" algn="l">
              <a:lnSpc>
                <a:spcPct val="115000"/>
              </a:lnSpc>
              <a:spcBef>
                <a:spcPts val="1900"/>
              </a:spcBef>
              <a:spcAft>
                <a:spcPts val="0"/>
              </a:spcAft>
              <a:buClr>
                <a:srgbClr val="444444"/>
              </a:buClr>
              <a:buSzPts val="1400"/>
              <a:buFont typeface="Roboto"/>
              <a:buAutoNum type="arabicPeriod"/>
            </a:pPr>
            <a:r>
              <a:rPr b="1" lang="es-ES" sz="1400">
                <a:solidFill>
                  <a:srgbClr val="444444"/>
                </a:solidFill>
              </a:rPr>
              <a:t>Target and decoy UAVs – </a:t>
            </a:r>
            <a:r>
              <a:rPr lang="es-ES" sz="1400">
                <a:solidFill>
                  <a:srgbClr val="444444"/>
                </a:solidFill>
              </a:rPr>
              <a:t>these can be used to provide ground as well as aerial gunnery at a target which simulates an enemy missile or aircraft.</a:t>
            </a:r>
            <a:endParaRPr sz="1400">
              <a:solidFill>
                <a:srgbClr val="444444"/>
              </a:solidFill>
            </a:endParaRPr>
          </a:p>
          <a:p>
            <a:pPr indent="-317500" lvl="0" marL="749300" rtl="0" algn="l">
              <a:lnSpc>
                <a:spcPct val="115000"/>
              </a:lnSpc>
              <a:spcBef>
                <a:spcPts val="0"/>
              </a:spcBef>
              <a:spcAft>
                <a:spcPts val="0"/>
              </a:spcAft>
              <a:buClr>
                <a:srgbClr val="444444"/>
              </a:buClr>
              <a:buSzPts val="1400"/>
              <a:buFont typeface="Roboto"/>
              <a:buAutoNum type="arabicPeriod"/>
            </a:pPr>
            <a:r>
              <a:rPr b="1" lang="es-ES" sz="1400">
                <a:solidFill>
                  <a:srgbClr val="444444"/>
                </a:solidFill>
              </a:rPr>
              <a:t>Reconnaissance UAVs – </a:t>
            </a:r>
            <a:r>
              <a:rPr lang="es-ES" sz="1400">
                <a:solidFill>
                  <a:srgbClr val="444444"/>
                </a:solidFill>
              </a:rPr>
              <a:t>these are used to provide intelligence at the battlefield.</a:t>
            </a:r>
            <a:endParaRPr sz="1400">
              <a:solidFill>
                <a:srgbClr val="444444"/>
              </a:solidFill>
            </a:endParaRPr>
          </a:p>
          <a:p>
            <a:pPr indent="-317500" lvl="0" marL="749300" rtl="0" algn="l">
              <a:lnSpc>
                <a:spcPct val="115000"/>
              </a:lnSpc>
              <a:spcBef>
                <a:spcPts val="0"/>
              </a:spcBef>
              <a:spcAft>
                <a:spcPts val="0"/>
              </a:spcAft>
              <a:buClr>
                <a:srgbClr val="444444"/>
              </a:buClr>
              <a:buSzPts val="1400"/>
              <a:buFont typeface="Roboto"/>
              <a:buAutoNum type="arabicPeriod"/>
            </a:pPr>
            <a:r>
              <a:rPr b="1" lang="es-ES" sz="1800">
                <a:solidFill>
                  <a:schemeClr val="accent1"/>
                </a:solidFill>
              </a:rPr>
              <a:t>Combat UAVs –</a:t>
            </a:r>
            <a:r>
              <a:rPr b="1" lang="es-ES" sz="1800">
                <a:solidFill>
                  <a:srgbClr val="444444"/>
                </a:solidFill>
              </a:rPr>
              <a:t> </a:t>
            </a:r>
            <a:r>
              <a:rPr lang="es-ES" sz="1800">
                <a:solidFill>
                  <a:srgbClr val="444444"/>
                </a:solidFill>
              </a:rPr>
              <a:t>have been used to provide attack capability for some high-risk missions.</a:t>
            </a:r>
            <a:endParaRPr sz="1800">
              <a:solidFill>
                <a:srgbClr val="444444"/>
              </a:solidFill>
            </a:endParaRPr>
          </a:p>
          <a:p>
            <a:pPr indent="-317500" lvl="0" marL="749300" rtl="0" algn="l">
              <a:lnSpc>
                <a:spcPct val="115000"/>
              </a:lnSpc>
              <a:spcBef>
                <a:spcPts val="0"/>
              </a:spcBef>
              <a:spcAft>
                <a:spcPts val="0"/>
              </a:spcAft>
              <a:buClr>
                <a:srgbClr val="444444"/>
              </a:buClr>
              <a:buSzPts val="1400"/>
              <a:buFont typeface="Roboto"/>
              <a:buAutoNum type="arabicPeriod"/>
            </a:pPr>
            <a:r>
              <a:rPr b="1" lang="es-ES" sz="1300">
                <a:solidFill>
                  <a:srgbClr val="444444"/>
                </a:solidFill>
              </a:rPr>
              <a:t>Research and Development UAVs – </a:t>
            </a:r>
            <a:r>
              <a:rPr lang="es-ES" sz="1300">
                <a:solidFill>
                  <a:srgbClr val="444444"/>
                </a:solidFill>
              </a:rPr>
              <a:t>have been used to further develop UAV technologies that can be integrated into UAVs that have been deployed in the field.</a:t>
            </a:r>
            <a:endParaRPr sz="1300">
              <a:solidFill>
                <a:srgbClr val="444444"/>
              </a:solidFill>
            </a:endParaRPr>
          </a:p>
          <a:p>
            <a:pPr indent="-317500" lvl="0" marL="749300" rtl="0" algn="l">
              <a:lnSpc>
                <a:spcPct val="115000"/>
              </a:lnSpc>
              <a:spcBef>
                <a:spcPts val="0"/>
              </a:spcBef>
              <a:spcAft>
                <a:spcPts val="0"/>
              </a:spcAft>
              <a:buClr>
                <a:srgbClr val="444444"/>
              </a:buClr>
              <a:buSzPts val="1400"/>
              <a:buFont typeface="Roboto"/>
              <a:buAutoNum type="arabicPeriod"/>
            </a:pPr>
            <a:r>
              <a:rPr b="1" lang="es-ES" sz="1300">
                <a:solidFill>
                  <a:srgbClr val="444444"/>
                </a:solidFill>
              </a:rPr>
              <a:t>Civil and Commercial UAVs – </a:t>
            </a:r>
            <a:r>
              <a:rPr lang="es-ES" sz="1300">
                <a:solidFill>
                  <a:srgbClr val="444444"/>
                </a:solidFill>
              </a:rPr>
              <a:t>these are those that have been designed to be used in civil and commercial applications.</a:t>
            </a:r>
            <a:endParaRPr sz="1300">
              <a:solidFill>
                <a:srgbClr val="444444"/>
              </a:solidFill>
            </a:endParaRPr>
          </a:p>
          <a:p>
            <a:pPr indent="0" lvl="0" marL="0" rtl="0" algn="l">
              <a:spcBef>
                <a:spcPts val="4600"/>
              </a:spcBef>
              <a:spcAft>
                <a:spcPts val="0"/>
              </a:spcAft>
              <a:buNone/>
            </a:pPr>
            <a:r>
              <a:t/>
            </a:r>
            <a:endParaRPr/>
          </a:p>
        </p:txBody>
      </p:sp>
      <p:sp>
        <p:nvSpPr>
          <p:cNvPr id="86" name="Google Shape;86;p9"/>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87" name="Google Shape;87;p9"/>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Types of Drones</a:t>
            </a:r>
            <a:endParaRPr/>
          </a:p>
        </p:txBody>
      </p:sp>
      <p:sp>
        <p:nvSpPr>
          <p:cNvPr id="88" name="Google Shape;88;p9"/>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Introduction</a:t>
            </a:r>
            <a:endParaRPr sz="1800" u="sng">
              <a:solidFill>
                <a:schemeClr val="accent4"/>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0"/>
          <p:cNvSpPr txBox="1"/>
          <p:nvPr>
            <p:ph idx="1" type="body"/>
          </p:nvPr>
        </p:nvSpPr>
        <p:spPr>
          <a:xfrm>
            <a:off x="457200" y="1481325"/>
            <a:ext cx="8229600" cy="50844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rPr lang="es-ES"/>
              <a:t>Technological growth</a:t>
            </a:r>
            <a:endParaRPr/>
          </a:p>
          <a:p>
            <a:pPr indent="0" lvl="0" marL="0" rtl="0" algn="l">
              <a:spcBef>
                <a:spcPts val="400"/>
              </a:spcBef>
              <a:spcAft>
                <a:spcPts val="0"/>
              </a:spcAft>
              <a:buNone/>
            </a:pPr>
            <a:r>
              <a:rPr b="1" lang="es-ES"/>
              <a:t>		</a:t>
            </a:r>
            <a:r>
              <a:rPr lang="es-ES"/>
              <a:t>sensors</a:t>
            </a:r>
            <a:endParaRPr/>
          </a:p>
          <a:p>
            <a:pPr indent="0" lvl="0" marL="0" rtl="0" algn="l">
              <a:spcBef>
                <a:spcPts val="400"/>
              </a:spcBef>
              <a:spcAft>
                <a:spcPts val="0"/>
              </a:spcAft>
              <a:buNone/>
            </a:pPr>
            <a:r>
              <a:rPr lang="es-ES"/>
              <a:t>		networks</a:t>
            </a:r>
            <a:endParaRPr/>
          </a:p>
          <a:p>
            <a:pPr indent="0" lvl="0" marL="0" rtl="0" algn="l">
              <a:spcBef>
                <a:spcPts val="400"/>
              </a:spcBef>
              <a:spcAft>
                <a:spcPts val="0"/>
              </a:spcAft>
              <a:buNone/>
            </a:pPr>
            <a:r>
              <a:rPr lang="es-ES"/>
              <a:t>		monitoring</a:t>
            </a:r>
            <a:endParaRPr/>
          </a:p>
          <a:p>
            <a:pPr indent="0" lvl="0" marL="0" rtl="0" algn="l">
              <a:spcBef>
                <a:spcPts val="400"/>
              </a:spcBef>
              <a:spcAft>
                <a:spcPts val="0"/>
              </a:spcAft>
              <a:buNone/>
            </a:pPr>
            <a:r>
              <a:rPr lang="es-ES"/>
              <a:t>		real-time data analysis</a:t>
            </a:r>
            <a:endParaRPr/>
          </a:p>
          <a:p>
            <a:pPr indent="0" lvl="0" marL="0" rtl="0" algn="l">
              <a:spcBef>
                <a:spcPts val="400"/>
              </a:spcBef>
              <a:spcAft>
                <a:spcPts val="0"/>
              </a:spcAft>
              <a:buNone/>
            </a:pPr>
            <a:r>
              <a:rPr lang="es-ES"/>
              <a:t>		IoT</a:t>
            </a:r>
            <a:endParaRPr/>
          </a:p>
          <a:p>
            <a:pPr indent="0" lvl="0" marL="0" rtl="0" algn="l">
              <a:spcBef>
                <a:spcPts val="400"/>
              </a:spcBef>
              <a:spcAft>
                <a:spcPts val="0"/>
              </a:spcAft>
              <a:buNone/>
            </a:pPr>
            <a:r>
              <a:t/>
            </a:r>
            <a:endParaRPr/>
          </a:p>
        </p:txBody>
      </p:sp>
      <p:sp>
        <p:nvSpPr>
          <p:cNvPr id="94" name="Google Shape;94;p10"/>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Intelligent Drones?</a:t>
            </a:r>
            <a:endParaRPr/>
          </a:p>
        </p:txBody>
      </p:sp>
      <p:sp>
        <p:nvSpPr>
          <p:cNvPr id="95" name="Google Shape;95;p10"/>
          <p:cNvSpPr txBox="1"/>
          <p:nvPr/>
        </p:nvSpPr>
        <p:spPr>
          <a:xfrm>
            <a:off x="-5318850" y="370175"/>
            <a:ext cx="3896700" cy="2941800"/>
          </a:xfrm>
          <a:prstGeom prst="rect">
            <a:avLst/>
          </a:prstGeom>
          <a:noFill/>
          <a:ln>
            <a:noFill/>
          </a:ln>
        </p:spPr>
        <p:txBody>
          <a:bodyPr anchorCtr="0" anchor="t" bIns="91425" lIns="91425" spcFirstLastPara="1" rIns="91425" wrap="square" tIns="91425">
            <a:noAutofit/>
          </a:bodyPr>
          <a:lstStyle/>
          <a:p>
            <a:pPr indent="0" lvl="0" marL="0" rtl="0" algn="l">
              <a:spcBef>
                <a:spcPts val="400"/>
              </a:spcBef>
              <a:spcAft>
                <a:spcPts val="0"/>
              </a:spcAft>
              <a:buNone/>
            </a:pPr>
            <a:r>
              <a:t/>
            </a:r>
            <a:endParaRPr/>
          </a:p>
        </p:txBody>
      </p:sp>
      <p:pic>
        <p:nvPicPr>
          <p:cNvPr id="96" name="Google Shape;96;p10"/>
          <p:cNvPicPr preferRelativeResize="0"/>
          <p:nvPr/>
        </p:nvPicPr>
        <p:blipFill>
          <a:blip r:embed="rId3">
            <a:alphaModFix/>
          </a:blip>
          <a:stretch>
            <a:fillRect/>
          </a:stretch>
        </p:blipFill>
        <p:spPr>
          <a:xfrm>
            <a:off x="2691250" y="4437213"/>
            <a:ext cx="5905500" cy="1552575"/>
          </a:xfrm>
          <a:prstGeom prst="rect">
            <a:avLst/>
          </a:prstGeom>
          <a:noFill/>
          <a:ln>
            <a:noFill/>
          </a:ln>
        </p:spPr>
      </p:pic>
      <p:grpSp>
        <p:nvGrpSpPr>
          <p:cNvPr id="97" name="Google Shape;97;p10"/>
          <p:cNvGrpSpPr/>
          <p:nvPr/>
        </p:nvGrpSpPr>
        <p:grpSpPr>
          <a:xfrm>
            <a:off x="931325" y="2010825"/>
            <a:ext cx="423300" cy="2121600"/>
            <a:chOff x="1388525" y="2010825"/>
            <a:chExt cx="423300" cy="2121600"/>
          </a:xfrm>
        </p:grpSpPr>
        <p:cxnSp>
          <p:nvCxnSpPr>
            <p:cNvPr id="98" name="Google Shape;98;p10"/>
            <p:cNvCxnSpPr/>
            <p:nvPr/>
          </p:nvCxnSpPr>
          <p:spPr>
            <a:xfrm>
              <a:off x="1388525" y="2010825"/>
              <a:ext cx="3000" cy="2121600"/>
            </a:xfrm>
            <a:prstGeom prst="straightConnector1">
              <a:avLst/>
            </a:prstGeom>
            <a:noFill/>
            <a:ln cap="flat" cmpd="sng" w="19050">
              <a:solidFill>
                <a:schemeClr val="accent5"/>
              </a:solidFill>
              <a:prstDash val="solid"/>
              <a:round/>
              <a:headEnd len="med" w="med" type="none"/>
              <a:tailEnd len="med" w="med" type="none"/>
            </a:ln>
          </p:spPr>
        </p:cxnSp>
        <p:cxnSp>
          <p:nvCxnSpPr>
            <p:cNvPr id="99" name="Google Shape;99;p10"/>
            <p:cNvCxnSpPr/>
            <p:nvPr/>
          </p:nvCxnSpPr>
          <p:spPr>
            <a:xfrm>
              <a:off x="1388525" y="2286250"/>
              <a:ext cx="423300" cy="0"/>
            </a:xfrm>
            <a:prstGeom prst="straightConnector1">
              <a:avLst/>
            </a:prstGeom>
            <a:noFill/>
            <a:ln cap="flat" cmpd="sng" w="19050">
              <a:solidFill>
                <a:srgbClr val="20B595"/>
              </a:solidFill>
              <a:prstDash val="solid"/>
              <a:round/>
              <a:headEnd len="med" w="med" type="none"/>
              <a:tailEnd len="med" w="med" type="triangle"/>
            </a:ln>
          </p:spPr>
        </p:cxnSp>
        <p:cxnSp>
          <p:nvCxnSpPr>
            <p:cNvPr id="100" name="Google Shape;100;p10"/>
            <p:cNvCxnSpPr/>
            <p:nvPr/>
          </p:nvCxnSpPr>
          <p:spPr>
            <a:xfrm>
              <a:off x="1388525" y="2736788"/>
              <a:ext cx="423300" cy="0"/>
            </a:xfrm>
            <a:prstGeom prst="straightConnector1">
              <a:avLst/>
            </a:prstGeom>
            <a:noFill/>
            <a:ln cap="flat" cmpd="sng" w="19050">
              <a:solidFill>
                <a:srgbClr val="20B595"/>
              </a:solidFill>
              <a:prstDash val="solid"/>
              <a:round/>
              <a:headEnd len="med" w="med" type="none"/>
              <a:tailEnd len="med" w="med" type="triangle"/>
            </a:ln>
          </p:spPr>
        </p:cxnSp>
        <p:cxnSp>
          <p:nvCxnSpPr>
            <p:cNvPr id="101" name="Google Shape;101;p10"/>
            <p:cNvCxnSpPr/>
            <p:nvPr/>
          </p:nvCxnSpPr>
          <p:spPr>
            <a:xfrm>
              <a:off x="1388525" y="3235175"/>
              <a:ext cx="423300" cy="0"/>
            </a:xfrm>
            <a:prstGeom prst="straightConnector1">
              <a:avLst/>
            </a:prstGeom>
            <a:noFill/>
            <a:ln cap="flat" cmpd="sng" w="19050">
              <a:solidFill>
                <a:srgbClr val="20B595"/>
              </a:solidFill>
              <a:prstDash val="solid"/>
              <a:round/>
              <a:headEnd len="med" w="med" type="none"/>
              <a:tailEnd len="med" w="med" type="triangle"/>
            </a:ln>
          </p:spPr>
        </p:cxnSp>
        <p:cxnSp>
          <p:nvCxnSpPr>
            <p:cNvPr id="102" name="Google Shape;102;p10"/>
            <p:cNvCxnSpPr/>
            <p:nvPr/>
          </p:nvCxnSpPr>
          <p:spPr>
            <a:xfrm>
              <a:off x="1388525" y="3692475"/>
              <a:ext cx="423300" cy="0"/>
            </a:xfrm>
            <a:prstGeom prst="straightConnector1">
              <a:avLst/>
            </a:prstGeom>
            <a:noFill/>
            <a:ln cap="flat" cmpd="sng" w="19050">
              <a:solidFill>
                <a:srgbClr val="20B595"/>
              </a:solidFill>
              <a:prstDash val="solid"/>
              <a:round/>
              <a:headEnd len="med" w="med" type="none"/>
              <a:tailEnd len="med" w="med" type="triangle"/>
            </a:ln>
          </p:spPr>
        </p:cxnSp>
        <p:cxnSp>
          <p:nvCxnSpPr>
            <p:cNvPr id="103" name="Google Shape;103;p10"/>
            <p:cNvCxnSpPr/>
            <p:nvPr/>
          </p:nvCxnSpPr>
          <p:spPr>
            <a:xfrm>
              <a:off x="1388525" y="4132425"/>
              <a:ext cx="423300" cy="0"/>
            </a:xfrm>
            <a:prstGeom prst="straightConnector1">
              <a:avLst/>
            </a:prstGeom>
            <a:noFill/>
            <a:ln cap="flat" cmpd="sng" w="19050">
              <a:solidFill>
                <a:srgbClr val="20B595"/>
              </a:solidFill>
              <a:prstDash val="solid"/>
              <a:round/>
              <a:headEnd len="med" w="med" type="none"/>
              <a:tailEnd len="med" w="med" type="triangle"/>
            </a:ln>
          </p:spPr>
        </p:cxnSp>
      </p:grpSp>
      <p:pic>
        <p:nvPicPr>
          <p:cNvPr id="104" name="Google Shape;104;p10"/>
          <p:cNvPicPr preferRelativeResize="0"/>
          <p:nvPr/>
        </p:nvPicPr>
        <p:blipFill rotWithShape="1">
          <a:blip r:embed="rId4">
            <a:alphaModFix/>
          </a:blip>
          <a:srcRect b="13882" l="0" r="0" t="0"/>
          <a:stretch/>
        </p:blipFill>
        <p:spPr>
          <a:xfrm>
            <a:off x="5401975" y="1535700"/>
            <a:ext cx="2810150" cy="2420150"/>
          </a:xfrm>
          <a:prstGeom prst="rect">
            <a:avLst/>
          </a:prstGeom>
          <a:noFill/>
          <a:ln>
            <a:noFill/>
          </a:ln>
        </p:spPr>
      </p:pic>
      <p:sp>
        <p:nvSpPr>
          <p:cNvPr id="105" name="Google Shape;105;p10"/>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106" name="Google Shape;106;p10"/>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Reality or fiction?</a:t>
            </a:r>
            <a:endParaRPr sz="1800" u="sng">
              <a:solidFill>
                <a:schemeClr val="accent4"/>
              </a:solidFill>
            </a:endParaRPr>
          </a:p>
        </p:txBody>
      </p:sp>
      <p:sp>
        <p:nvSpPr>
          <p:cNvPr id="107" name="Google Shape;107;p10"/>
          <p:cNvSpPr txBox="1"/>
          <p:nvPr/>
        </p:nvSpPr>
        <p:spPr>
          <a:xfrm>
            <a:off x="2691250" y="5913050"/>
            <a:ext cx="6288000" cy="599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ES" sz="1100" u="sng">
                <a:solidFill>
                  <a:schemeClr val="hlink"/>
                </a:solidFill>
                <a:latin typeface="Century Gothic"/>
                <a:ea typeface="Century Gothic"/>
                <a:cs typeface="Century Gothic"/>
                <a:sym typeface="Century Gothic"/>
                <a:hlinkClick r:id="rId5"/>
              </a:rPr>
              <a:t>https://www.theguardian.com/world/2018/nov/10/autonomous-drones-that-decide-who-they-kill-britain-funds-research</a:t>
            </a:r>
            <a:r>
              <a:rPr lang="es-ES" sz="1100">
                <a:latin typeface="Century Gothic"/>
                <a:ea typeface="Century Gothic"/>
                <a:cs typeface="Century Gothic"/>
                <a:sym typeface="Century Gothic"/>
              </a:rPr>
              <a:t>  </a:t>
            </a:r>
            <a:r>
              <a:rPr lang="es-ES" sz="1200">
                <a:latin typeface="Century Gothic"/>
                <a:ea typeface="Century Gothic"/>
                <a:cs typeface="Century Gothic"/>
                <a:sym typeface="Century Gothic"/>
              </a:rPr>
              <a:t>(Nov 2018)</a:t>
            </a:r>
            <a:endParaRPr sz="1200">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1"/>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Future of Killer Drones</a:t>
            </a:r>
            <a:endParaRPr/>
          </a:p>
        </p:txBody>
      </p:sp>
      <p:pic>
        <p:nvPicPr>
          <p:cNvPr descr="Killer drone arms, articial intelligence an increasingly real fiction, Social and Smart Phone Facial Recognition, Smart swarms, Warning !&#10;SUBSCRIBE OUR CHANNEL&#10;&#10;It’s hard to believe how far we’ve come. We launched just a few years ago with our surveillance drones, and in this short amount of time, we’ve retooled cutting-edge artificial intelligence and machine learning techniques, such as deep learning and convolution neural networks, into hardware systems that governments and peace-keeping agencies can use to keep their troops safe. No more sending our brave patriots home in coffins. Now the artificial intelligence does all of the work. Our autonomous weapons are small, fast, accurate, and unstoppable.&#10;And they are just the beginning. Smart swarms. Adaptive adversarial learning. On-the-field robust target prioritization. AI-powered tactics and strategy a Go master would envy. This is the future of peacekeeping.&#10;&#10;About the technology&#10;Our Autonomous anti-Personnel Systems (APS) employ an array of cutting edge AI technology, including:&#10;&#10;Obstacle avoidance: the neural network copied into every APS has been trained through the equivalent of millions of hours in varied simulated environments to avoid obstacles, even when they are in motion.&#10;Stochastic movements: trained on thousands of movies of mosquitoes and other flying insects, our drones will defeat any attempt to anticipate their flight patterns.&#10;Efficient munitions: using precise targeting, we are able to drive the size of a projectile and propellant to a bare minimum.&#10;Facial recognition: it’s in your iPhone and it’s in APS, along with parallel networks to identify targets by gait, gender, uniform, even ethnicity.&#10;Multiple self-location protocols: along with GPS, our APSs use a variety of proprietary technologies to locate themselves in space.&#10;Incommunicado and EMP hardened: once an APS gets flying, there is no way to stop it electromagnetically by jamming, spoofing, zapping, or anything else.&#10;Big data links: we’ve acquired and consolidated a host of data sets. Using our servers you can reliably tie individuals to their individual characteristics for later targeting. We’d tell you more, but as the joke goes, then we’d have to kill you. (And of course, since you’ve visited this site we know exactly who you are.) Again, just kidding!&#10;&#10;The Stinger anti-Personnel System&#10;The Stinger is our first mass-produced mini-weapon. It's fully autonomous with wide-field cameras, tactical sensors, facial recognition, processors that can react 100 times faster than a human, and its stochastic motion is an anti-sniper feature. Inside it are three grams of shaped explosives that offer just enough power to penetrate the skull and kill the target with surgical precision.&#10;&#10;All About Teamwork&#10;Vanguard Delivery and Breaching System&#10;Each delivery system can carry 18 Stingers. The delivery system arrives at a building or some other enclosed space (car, train, plane, you name it), releases its cargo, attaches to the barrier, and blows a hole in the wall or window. The Stingers can then enter the building and find their targets. These systems are virtually unstoppable. Target terrorist cells, infiltrate enemy compounds -- the bad guys will not be able to defend against them.&#10;&#10;Identify and Target Only the Bad Guys&#10;The EyeFire Target Identification System&#10;All of our systems can use facial recognition to identify a predetermined target, but what about threatening underground movements or secret terrorists cells? It's not like there are public hashtags that terrorists use to identify themselves. The EyeFire Target Identification System isn't just the little bot, but an entire big-data processing system that can scan billions of tweets, posts, pages, videos, and anything else you can find online to identify patterns indicative of terrorist activity. The system then crawls that data to identify IP addresses and GPS locations to identify the suspect posting the dangerous messages. It can also track down who the suspect is collaborating with. We'll help you weed out the bad guys.&#10;SoftTouch Bot&#10;A new form of regime change. The world is full of deadly leaders who are harming their citizens and threatening global security. Until recently, it's been hard to oust these bad actors: they're hard to get to and even if someone can get close enough for the kill, an obvious murder can lead to greater unrest. But these little bots are about the size of a bee, they can fly anywhere, get inside any building, hide inside any vent, and strike while the target sleeps. The question literally becomes: what's your poison? The bots can be filled with a lethal dose of the poison of your choice, and the mark left on the body will be barely noticeable, looking like nothing more than a bug bite." id="113" name="Google Shape;113;p11" title="MICRO DRONES KILLER ARMS ROBOTS - AUTONOMOUS ARTIFICIAL INTELLIGENCE - WARNING !!">
            <a:hlinkClick r:id="rId3"/>
          </p:cNvPr>
          <p:cNvPicPr preferRelativeResize="0"/>
          <p:nvPr/>
        </p:nvPicPr>
        <p:blipFill>
          <a:blip r:embed="rId4">
            <a:alphaModFix/>
          </a:blip>
          <a:stretch>
            <a:fillRect/>
          </a:stretch>
        </p:blipFill>
        <p:spPr>
          <a:xfrm>
            <a:off x="1453663" y="1526925"/>
            <a:ext cx="6236675" cy="4677500"/>
          </a:xfrm>
          <a:prstGeom prst="rect">
            <a:avLst/>
          </a:prstGeom>
          <a:noFill/>
          <a:ln>
            <a:noFill/>
          </a:ln>
        </p:spPr>
      </p:pic>
      <p:sp>
        <p:nvSpPr>
          <p:cNvPr id="114" name="Google Shape;114;p11"/>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115" name="Google Shape;115;p11"/>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Reality or fiction?</a:t>
            </a:r>
            <a:endParaRPr sz="1800" u="sng">
              <a:solidFill>
                <a:schemeClr val="accent4"/>
              </a:solidFill>
            </a:endParaRPr>
          </a:p>
        </p:txBody>
      </p:sp>
      <p:sp>
        <p:nvSpPr>
          <p:cNvPr id="116" name="Google Shape;116;p11"/>
          <p:cNvSpPr txBox="1"/>
          <p:nvPr/>
        </p:nvSpPr>
        <p:spPr>
          <a:xfrm>
            <a:off x="3785475" y="5811475"/>
            <a:ext cx="5227500" cy="114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ES" sz="1200">
                <a:latin typeface="Century Gothic"/>
                <a:ea typeface="Century Gothic"/>
                <a:cs typeface="Century Gothic"/>
                <a:sym typeface="Century Gothic"/>
              </a:rPr>
              <a:t>Additional information:</a:t>
            </a:r>
            <a:endParaRPr sz="1200">
              <a:latin typeface="Century Gothic"/>
              <a:ea typeface="Century Gothic"/>
              <a:cs typeface="Century Gothic"/>
              <a:sym typeface="Century Gothic"/>
            </a:endParaRPr>
          </a:p>
          <a:p>
            <a:pPr indent="0" lvl="0" marL="0" rtl="0" algn="l">
              <a:spcBef>
                <a:spcPts val="0"/>
              </a:spcBef>
              <a:spcAft>
                <a:spcPts val="0"/>
              </a:spcAft>
              <a:buNone/>
            </a:pPr>
            <a:r>
              <a:rPr lang="es-ES" sz="900" u="sng">
                <a:solidFill>
                  <a:schemeClr val="hlink"/>
                </a:solidFill>
                <a:hlinkClick r:id="rId5"/>
              </a:rPr>
              <a:t>https://spectrum.ieee.org/automaton/robotics/military-robots/why-you-shouldnt-fear-slaughterbots</a:t>
            </a:r>
            <a:r>
              <a:rPr lang="es-ES" sz="900"/>
              <a:t> </a:t>
            </a:r>
            <a:endParaRPr sz="9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2"/>
          <p:cNvSpPr txBox="1"/>
          <p:nvPr>
            <p:ph idx="1" type="body"/>
          </p:nvPr>
        </p:nvSpPr>
        <p:spPr>
          <a:xfrm>
            <a:off x="457200" y="1481325"/>
            <a:ext cx="8229600" cy="50844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a:p>
            <a:pPr indent="0" lvl="0" marL="0" rtl="0" algn="l">
              <a:spcBef>
                <a:spcPts val="400"/>
              </a:spcBef>
              <a:spcAft>
                <a:spcPts val="0"/>
              </a:spcAft>
              <a:buNone/>
            </a:pPr>
            <a:r>
              <a:t/>
            </a:r>
            <a:endParaRPr b="1"/>
          </a:p>
          <a:p>
            <a:pPr indent="0" lvl="0" marL="0" rtl="0" algn="l">
              <a:spcBef>
                <a:spcPts val="400"/>
              </a:spcBef>
              <a:spcAft>
                <a:spcPts val="0"/>
              </a:spcAft>
              <a:buNone/>
            </a:pPr>
            <a:r>
              <a:t/>
            </a:r>
            <a:endParaRPr b="1"/>
          </a:p>
          <a:p>
            <a:pPr indent="0" lvl="0" marL="0" rtl="0" algn="l">
              <a:spcBef>
                <a:spcPts val="400"/>
              </a:spcBef>
              <a:spcAft>
                <a:spcPts val="0"/>
              </a:spcAft>
              <a:buNone/>
            </a:pPr>
            <a:r>
              <a:t/>
            </a:r>
            <a:endParaRPr b="1"/>
          </a:p>
          <a:p>
            <a:pPr indent="0" lvl="0" marL="0" rtl="0" algn="l">
              <a:spcBef>
                <a:spcPts val="400"/>
              </a:spcBef>
              <a:spcAft>
                <a:spcPts val="0"/>
              </a:spcAft>
              <a:buNone/>
            </a:pPr>
            <a:r>
              <a:t/>
            </a:r>
            <a:endParaRPr b="1"/>
          </a:p>
          <a:p>
            <a:pPr indent="0" lvl="0" marL="0" rtl="0" algn="l">
              <a:spcBef>
                <a:spcPts val="400"/>
              </a:spcBef>
              <a:spcAft>
                <a:spcPts val="0"/>
              </a:spcAft>
              <a:buNone/>
            </a:pPr>
            <a:r>
              <a:t/>
            </a:r>
            <a:endParaRPr b="1"/>
          </a:p>
          <a:p>
            <a:pPr indent="0" lvl="0" marL="0" rtl="0" algn="ctr">
              <a:spcBef>
                <a:spcPts val="0"/>
              </a:spcBef>
              <a:spcAft>
                <a:spcPts val="0"/>
              </a:spcAft>
              <a:buClr>
                <a:schemeClr val="dk1"/>
              </a:buClr>
              <a:buSzPts val="1100"/>
              <a:buFont typeface="Arial"/>
              <a:buNone/>
            </a:pPr>
            <a:r>
              <a:rPr b="1" i="1" lang="es-ES" sz="1800"/>
              <a:t>‘You could make a swarm of assassin drones for very little money. By just taking the face I.D. chip that’s used in cell phones, and having a small explosive charge and a standard drone, and just have it do a grid sweep of the building until they find the person they’re looking for, ram into them and explode. </a:t>
            </a:r>
            <a:r>
              <a:rPr b="1" i="1" lang="es-ES" sz="1800">
                <a:solidFill>
                  <a:srgbClr val="C30000"/>
                </a:solidFill>
              </a:rPr>
              <a:t>You could do that right now…</a:t>
            </a:r>
            <a:r>
              <a:rPr b="1" i="1" lang="es-ES" sz="1800"/>
              <a:t> No new technology is needed.’</a:t>
            </a:r>
            <a:endParaRPr b="1" i="1" sz="1800"/>
          </a:p>
          <a:p>
            <a:pPr indent="0" lvl="0" marL="0" rtl="0" algn="ctr">
              <a:spcBef>
                <a:spcPts val="0"/>
              </a:spcBef>
              <a:spcAft>
                <a:spcPts val="0"/>
              </a:spcAft>
              <a:buClr>
                <a:schemeClr val="dk1"/>
              </a:buClr>
              <a:buSzPts val="1100"/>
              <a:buFont typeface="Arial"/>
              <a:buNone/>
            </a:pPr>
            <a:r>
              <a:rPr b="1" i="1" lang="es-ES" sz="1800"/>
              <a:t>Elon Musk</a:t>
            </a:r>
            <a:endParaRPr b="1" i="1" sz="1800"/>
          </a:p>
          <a:p>
            <a:pPr indent="0" lvl="0" marL="0" rtl="0" algn="l">
              <a:spcBef>
                <a:spcPts val="400"/>
              </a:spcBef>
              <a:spcAft>
                <a:spcPts val="0"/>
              </a:spcAft>
              <a:buNone/>
            </a:pPr>
            <a:r>
              <a:t/>
            </a:r>
            <a:endParaRPr/>
          </a:p>
        </p:txBody>
      </p:sp>
      <p:sp>
        <p:nvSpPr>
          <p:cNvPr id="122" name="Google Shape;122;p12"/>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Expert’s opinion</a:t>
            </a:r>
            <a:endParaRPr/>
          </a:p>
        </p:txBody>
      </p:sp>
      <p:sp>
        <p:nvSpPr>
          <p:cNvPr id="123" name="Google Shape;123;p12"/>
          <p:cNvSpPr txBox="1"/>
          <p:nvPr/>
        </p:nvSpPr>
        <p:spPr>
          <a:xfrm>
            <a:off x="-5318850" y="370175"/>
            <a:ext cx="3896700" cy="2941800"/>
          </a:xfrm>
          <a:prstGeom prst="rect">
            <a:avLst/>
          </a:prstGeom>
          <a:noFill/>
          <a:ln>
            <a:noFill/>
          </a:ln>
        </p:spPr>
        <p:txBody>
          <a:bodyPr anchorCtr="0" anchor="t" bIns="91425" lIns="91425" spcFirstLastPara="1" rIns="91425" wrap="square" tIns="91425">
            <a:noAutofit/>
          </a:bodyPr>
          <a:lstStyle/>
          <a:p>
            <a:pPr indent="0" lvl="0" marL="0" rtl="0" algn="l">
              <a:spcBef>
                <a:spcPts val="400"/>
              </a:spcBef>
              <a:spcAft>
                <a:spcPts val="0"/>
              </a:spcAft>
              <a:buNone/>
            </a:pPr>
            <a:r>
              <a:t/>
            </a:r>
            <a:endParaRPr/>
          </a:p>
        </p:txBody>
      </p:sp>
      <p:pic>
        <p:nvPicPr>
          <p:cNvPr id="124" name="Google Shape;124;p12"/>
          <p:cNvPicPr preferRelativeResize="0"/>
          <p:nvPr/>
        </p:nvPicPr>
        <p:blipFill rotWithShape="1">
          <a:blip r:embed="rId3">
            <a:alphaModFix/>
          </a:blip>
          <a:srcRect b="9901" l="11347" r="0" t="0"/>
          <a:stretch/>
        </p:blipFill>
        <p:spPr>
          <a:xfrm>
            <a:off x="2481150" y="1173175"/>
            <a:ext cx="4181703" cy="2941800"/>
          </a:xfrm>
          <a:prstGeom prst="rect">
            <a:avLst/>
          </a:prstGeom>
          <a:noFill/>
          <a:ln>
            <a:noFill/>
          </a:ln>
        </p:spPr>
      </p:pic>
      <p:sp>
        <p:nvSpPr>
          <p:cNvPr id="125" name="Google Shape;125;p12"/>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126" name="Google Shape;126;p12"/>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Reality or fiction?</a:t>
            </a:r>
            <a:endParaRPr sz="1800" u="sng">
              <a:solidFill>
                <a:schemeClr val="accent4"/>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13"/>
          <p:cNvSpPr txBox="1"/>
          <p:nvPr>
            <p:ph idx="1" type="body"/>
          </p:nvPr>
        </p:nvSpPr>
        <p:spPr>
          <a:xfrm>
            <a:off x="457200" y="1405125"/>
            <a:ext cx="8229600" cy="5084400"/>
          </a:xfrm>
          <a:prstGeom prst="rect">
            <a:avLst/>
          </a:prstGeom>
        </p:spPr>
        <p:txBody>
          <a:bodyPr anchorCtr="0" anchor="t" bIns="45700" lIns="91425" spcFirstLastPara="1" rIns="91425" wrap="square" tIns="45700">
            <a:noAutofit/>
          </a:bodyPr>
          <a:lstStyle/>
          <a:p>
            <a:pPr indent="-306324" lvl="0" marL="457200" rtl="0" algn="l">
              <a:spcBef>
                <a:spcPts val="400"/>
              </a:spcBef>
              <a:spcAft>
                <a:spcPts val="0"/>
              </a:spcAft>
              <a:buSzPts val="1224"/>
              <a:buChar char="●"/>
            </a:pPr>
            <a:r>
              <a:rPr lang="es-ES"/>
              <a:t>Military application</a:t>
            </a:r>
            <a:endParaRPr/>
          </a:p>
          <a:p>
            <a:pPr indent="-306324" lvl="0" marL="457200" rtl="0" algn="l">
              <a:spcBef>
                <a:spcPts val="0"/>
              </a:spcBef>
              <a:spcAft>
                <a:spcPts val="0"/>
              </a:spcAft>
              <a:buSzPts val="1224"/>
              <a:buChar char="●"/>
            </a:pPr>
            <a:r>
              <a:rPr lang="es-ES"/>
              <a:t>UAVs releasing missiles or bombs </a:t>
            </a:r>
            <a:endParaRPr/>
          </a:p>
          <a:p>
            <a:pPr indent="-306324" lvl="0" marL="457200" rtl="0" algn="l">
              <a:spcBef>
                <a:spcPts val="0"/>
              </a:spcBef>
              <a:spcAft>
                <a:spcPts val="0"/>
              </a:spcAft>
              <a:buSzPts val="1224"/>
              <a:buChar char="●"/>
            </a:pPr>
            <a:r>
              <a:rPr lang="es-ES"/>
              <a:t>No troops members lost</a:t>
            </a:r>
            <a:endParaRPr/>
          </a:p>
          <a:p>
            <a:pPr indent="0" lvl="0" marL="0" rtl="0" algn="l">
              <a:spcBef>
                <a:spcPts val="0"/>
              </a:spcBef>
              <a:spcAft>
                <a:spcPts val="0"/>
              </a:spcAft>
              <a:buNone/>
            </a:pPr>
            <a:r>
              <a:t/>
            </a:r>
            <a:endParaRPr b="1"/>
          </a:p>
          <a:p>
            <a:pPr indent="0" lvl="0" marL="0" rtl="0" algn="ctr">
              <a:spcBef>
                <a:spcPts val="400"/>
              </a:spcBef>
              <a:spcAft>
                <a:spcPts val="0"/>
              </a:spcAft>
              <a:buNone/>
            </a:pPr>
            <a:r>
              <a:rPr b="1" i="1" lang="es-ES" sz="1800"/>
              <a:t>“To date, only three countries, the USA, the UK and Israel, are known to have used armed drones, and all these have made clear their intentions to further expand their drone fleets.”</a:t>
            </a:r>
            <a:br>
              <a:rPr b="1" i="1" lang="es-ES" sz="1800"/>
            </a:br>
            <a:r>
              <a:rPr b="1" i="1" lang="es-ES" sz="1100"/>
              <a:t>(</a:t>
            </a:r>
            <a:r>
              <a:rPr b="1" i="1" lang="es-ES" sz="1100" u="sng">
                <a:solidFill>
                  <a:schemeClr val="hlink"/>
                </a:solidFill>
                <a:hlinkClick r:id="rId3"/>
              </a:rPr>
              <a:t>https://waronwant.org/killerdrones</a:t>
            </a:r>
            <a:r>
              <a:rPr b="1" i="1" lang="es-ES" sz="1100"/>
              <a:t>)</a:t>
            </a:r>
            <a:endParaRPr b="1" i="1" sz="1100"/>
          </a:p>
          <a:p>
            <a:pPr indent="0" lvl="0" marL="0" rtl="0" algn="l">
              <a:spcBef>
                <a:spcPts val="400"/>
              </a:spcBef>
              <a:spcAft>
                <a:spcPts val="0"/>
              </a:spcAft>
              <a:buNone/>
            </a:pPr>
            <a:r>
              <a:t/>
            </a:r>
            <a:endParaRPr b="1"/>
          </a:p>
          <a:p>
            <a:pPr indent="0" lvl="0" marL="0" rtl="0" algn="l">
              <a:spcBef>
                <a:spcPts val="400"/>
              </a:spcBef>
              <a:spcAft>
                <a:spcPts val="0"/>
              </a:spcAft>
              <a:buNone/>
            </a:pPr>
            <a:r>
              <a:rPr lang="es-ES"/>
              <a:t>A total of 563 strikes, largely by drones, targeted Pakistan, Somalia and Yemen during Obama’s two terms</a:t>
            </a:r>
            <a:endParaRPr/>
          </a:p>
          <a:p>
            <a:pPr indent="0" lvl="0" marL="1828800" rtl="0" algn="l">
              <a:spcBef>
                <a:spcPts val="400"/>
              </a:spcBef>
              <a:spcAft>
                <a:spcPts val="0"/>
              </a:spcAft>
              <a:buNone/>
            </a:pPr>
            <a:r>
              <a:rPr lang="es-ES" sz="1100"/>
              <a:t>(</a:t>
            </a:r>
            <a:r>
              <a:rPr lang="es-ES" sz="1100" u="sng">
                <a:solidFill>
                  <a:schemeClr val="hlink"/>
                </a:solidFill>
                <a:hlinkClick r:id="rId4"/>
              </a:rPr>
              <a:t>https://www.thebureauinvestigates.com/stories/2017-01-17/obamas-covert-drone-war-in-numbers-ten-times-more-strikes-than-bush</a:t>
            </a:r>
            <a:r>
              <a:rPr lang="es-ES" sz="1100"/>
              <a:t> )</a:t>
            </a:r>
            <a:endParaRPr sz="1100"/>
          </a:p>
          <a:p>
            <a:pPr indent="0" lvl="0" marL="0" rtl="0" algn="l">
              <a:spcBef>
                <a:spcPts val="400"/>
              </a:spcBef>
              <a:spcAft>
                <a:spcPts val="0"/>
              </a:spcAft>
              <a:buNone/>
            </a:pPr>
            <a:r>
              <a:t/>
            </a:r>
            <a:endParaRPr/>
          </a:p>
        </p:txBody>
      </p:sp>
      <p:sp>
        <p:nvSpPr>
          <p:cNvPr id="132" name="Google Shape;132;p13"/>
          <p:cNvSpPr txBox="1"/>
          <p:nvPr>
            <p:ph type="title"/>
          </p:nvPr>
        </p:nvSpPr>
        <p:spPr>
          <a:xfrm>
            <a:off x="457200" y="274638"/>
            <a:ext cx="6563100" cy="1143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ES"/>
              <a:t>War on Terror</a:t>
            </a:r>
            <a:endParaRPr/>
          </a:p>
        </p:txBody>
      </p:sp>
      <p:sp>
        <p:nvSpPr>
          <p:cNvPr id="133" name="Google Shape;133;p13"/>
          <p:cNvSpPr txBox="1"/>
          <p:nvPr/>
        </p:nvSpPr>
        <p:spPr>
          <a:xfrm>
            <a:off x="-5318850" y="370175"/>
            <a:ext cx="3896700" cy="2941800"/>
          </a:xfrm>
          <a:prstGeom prst="rect">
            <a:avLst/>
          </a:prstGeom>
          <a:noFill/>
          <a:ln>
            <a:noFill/>
          </a:ln>
        </p:spPr>
        <p:txBody>
          <a:bodyPr anchorCtr="0" anchor="t" bIns="91425" lIns="91425" spcFirstLastPara="1" rIns="91425" wrap="square" tIns="91425">
            <a:noAutofit/>
          </a:bodyPr>
          <a:lstStyle/>
          <a:p>
            <a:pPr indent="0" lvl="0" marL="0" rtl="0" algn="l">
              <a:spcBef>
                <a:spcPts val="400"/>
              </a:spcBef>
              <a:spcAft>
                <a:spcPts val="0"/>
              </a:spcAft>
              <a:buNone/>
            </a:pPr>
            <a:r>
              <a:t/>
            </a:r>
            <a:endParaRPr/>
          </a:p>
        </p:txBody>
      </p:sp>
      <p:pic>
        <p:nvPicPr>
          <p:cNvPr id="134" name="Google Shape;134;p13"/>
          <p:cNvPicPr preferRelativeResize="0"/>
          <p:nvPr/>
        </p:nvPicPr>
        <p:blipFill rotWithShape="1">
          <a:blip r:embed="rId5">
            <a:alphaModFix/>
          </a:blip>
          <a:srcRect b="24868" l="0" r="0" t="0"/>
          <a:stretch/>
        </p:blipFill>
        <p:spPr>
          <a:xfrm>
            <a:off x="6410900" y="1481325"/>
            <a:ext cx="2032474" cy="1526975"/>
          </a:xfrm>
          <a:prstGeom prst="rect">
            <a:avLst/>
          </a:prstGeom>
          <a:noFill/>
          <a:ln>
            <a:noFill/>
          </a:ln>
        </p:spPr>
      </p:pic>
      <p:sp>
        <p:nvSpPr>
          <p:cNvPr id="135" name="Google Shape;135;p13"/>
          <p:cNvSpPr txBox="1"/>
          <p:nvPr>
            <p:ph idx="12" type="sldNum"/>
          </p:nvPr>
        </p:nvSpPr>
        <p:spPr>
          <a:xfrm>
            <a:off x="8647272" y="6407944"/>
            <a:ext cx="365700" cy="3651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ES"/>
              <a:t>‹#›</a:t>
            </a:fld>
            <a:endParaRPr/>
          </a:p>
        </p:txBody>
      </p:sp>
      <p:sp>
        <p:nvSpPr>
          <p:cNvPr id="136" name="Google Shape;136;p13"/>
          <p:cNvSpPr txBox="1"/>
          <p:nvPr/>
        </p:nvSpPr>
        <p:spPr>
          <a:xfrm>
            <a:off x="0" y="130075"/>
            <a:ext cx="4481400" cy="585300"/>
          </a:xfrm>
          <a:prstGeom prst="rect">
            <a:avLst/>
          </a:prstGeom>
          <a:noFill/>
          <a:ln>
            <a:noFill/>
          </a:ln>
        </p:spPr>
        <p:txBody>
          <a:bodyPr anchorCtr="0" anchor="ctr" bIns="91425" lIns="91425" spcFirstLastPara="1" rIns="91425" wrap="square" tIns="91425">
            <a:noAutofit/>
          </a:bodyPr>
          <a:lstStyle/>
          <a:p>
            <a:pPr indent="0" lvl="0" marL="457200" rtl="0" algn="l">
              <a:spcBef>
                <a:spcPts val="400"/>
              </a:spcBef>
              <a:spcAft>
                <a:spcPts val="0"/>
              </a:spcAft>
              <a:buNone/>
            </a:pPr>
            <a:r>
              <a:rPr lang="es-ES" sz="1800" u="sng">
                <a:solidFill>
                  <a:schemeClr val="accent4"/>
                </a:solidFill>
                <a:latin typeface="Century Gothic"/>
                <a:ea typeface="Century Gothic"/>
                <a:cs typeface="Century Gothic"/>
                <a:sym typeface="Century Gothic"/>
              </a:rPr>
              <a:t>Impact</a:t>
            </a:r>
            <a:endParaRPr sz="1800" u="sng">
              <a:solidFill>
                <a:schemeClr val="accent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Mii Dron">
  <a:themeElements>
    <a:clrScheme name="Mii Dron">
      <a:dk1>
        <a:srgbClr val="000000"/>
      </a:dk1>
      <a:lt1>
        <a:srgbClr val="FFFFFF"/>
      </a:lt1>
      <a:dk2>
        <a:srgbClr val="464646"/>
      </a:dk2>
      <a:lt2>
        <a:srgbClr val="DEF5FA"/>
      </a:lt2>
      <a:accent1>
        <a:srgbClr val="0C5F4B"/>
      </a:accent1>
      <a:accent2>
        <a:srgbClr val="909090"/>
      </a:accent2>
      <a:accent3>
        <a:srgbClr val="B7F5E6"/>
      </a:accent3>
      <a:accent4>
        <a:srgbClr val="00B050"/>
      </a:accent4>
      <a:accent5>
        <a:srgbClr val="20B595"/>
      </a:accent5>
      <a:accent6>
        <a:srgbClr val="B5B5B5"/>
      </a:accent6>
      <a:hlink>
        <a:srgbClr val="0070C0"/>
      </a:hlink>
      <a:folHlink>
        <a:srgbClr val="44B9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